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3.xml" ContentType="application/vnd.openxmlformats-officedocument.presentationml.notesSlide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9" r:id="rId2"/>
  </p:sldMasterIdLst>
  <p:notesMasterIdLst>
    <p:notesMasterId r:id="rId18"/>
  </p:notesMasterIdLst>
  <p:handoutMasterIdLst>
    <p:handoutMasterId r:id="rId19"/>
  </p:handoutMasterIdLst>
  <p:sldIdLst>
    <p:sldId id="256" r:id="rId3"/>
    <p:sldId id="290" r:id="rId4"/>
    <p:sldId id="273" r:id="rId5"/>
    <p:sldId id="297" r:id="rId6"/>
    <p:sldId id="274" r:id="rId7"/>
    <p:sldId id="301" r:id="rId8"/>
    <p:sldId id="300" r:id="rId9"/>
    <p:sldId id="302" r:id="rId10"/>
    <p:sldId id="292" r:id="rId11"/>
    <p:sldId id="298" r:id="rId12"/>
    <p:sldId id="304" r:id="rId13"/>
    <p:sldId id="293" r:id="rId14"/>
    <p:sldId id="299" r:id="rId15"/>
    <p:sldId id="303" r:id="rId16"/>
    <p:sldId id="259" r:id="rId17"/>
  </p:sldIdLst>
  <p:sldSz cx="9144000" cy="6858000" type="screen4x3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k Cebis" initials="PC" lastIdx="4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8510"/>
    <a:srgbClr val="5A5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95" d="100"/>
          <a:sy n="95" d="100"/>
        </p:scale>
        <p:origin x="1420" y="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2" d="100"/>
          <a:sy n="102" d="100"/>
        </p:scale>
        <p:origin x="-355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trik Cebis" userId="0eb0ea3aa1598797" providerId="LiveId" clId="{328EB2D1-360F-4644-BCC3-0412735178C6}"/>
    <pc:docChg chg="undo redo custSel addSld delSld modSld sldOrd">
      <pc:chgData name="Patrik Cebis" userId="0eb0ea3aa1598797" providerId="LiveId" clId="{328EB2D1-360F-4644-BCC3-0412735178C6}" dt="2019-01-11T13:01:52.637" v="8050" actId="1076"/>
      <pc:docMkLst>
        <pc:docMk/>
      </pc:docMkLst>
      <pc:sldChg chg="modSp">
        <pc:chgData name="Patrik Cebis" userId="0eb0ea3aa1598797" providerId="LiveId" clId="{328EB2D1-360F-4644-BCC3-0412735178C6}" dt="2019-01-11T12:50:46.115" v="7999" actId="20577"/>
        <pc:sldMkLst>
          <pc:docMk/>
          <pc:sldMk cId="0" sldId="256"/>
        </pc:sldMkLst>
        <pc:spChg chg="mod">
          <ac:chgData name="Patrik Cebis" userId="0eb0ea3aa1598797" providerId="LiveId" clId="{328EB2D1-360F-4644-BCC3-0412735178C6}" dt="2019-01-11T12:50:46.115" v="7999" actId="20577"/>
          <ac:spMkLst>
            <pc:docMk/>
            <pc:sldMk cId="0" sldId="256"/>
            <ac:spMk id="2" creationId="{AD330575-4E62-4C5B-A6CE-E686D3EBDA89}"/>
          </ac:spMkLst>
        </pc:spChg>
      </pc:sldChg>
      <pc:sldChg chg="addSp modSp">
        <pc:chgData name="Patrik Cebis" userId="0eb0ea3aa1598797" providerId="LiveId" clId="{328EB2D1-360F-4644-BCC3-0412735178C6}" dt="2019-01-11T13:01:52.637" v="8050" actId="1076"/>
        <pc:sldMkLst>
          <pc:docMk/>
          <pc:sldMk cId="0" sldId="259"/>
        </pc:sldMkLst>
        <pc:spChg chg="add mod">
          <ac:chgData name="Patrik Cebis" userId="0eb0ea3aa1598797" providerId="LiveId" clId="{328EB2D1-360F-4644-BCC3-0412735178C6}" dt="2019-01-11T13:01:52.637" v="8050" actId="1076"/>
          <ac:spMkLst>
            <pc:docMk/>
            <pc:sldMk cId="0" sldId="259"/>
            <ac:spMk id="2" creationId="{AB448702-D99F-5D4A-8C25-5F9B4B138E08}"/>
          </ac:spMkLst>
        </pc:spChg>
        <pc:spChg chg="mod">
          <ac:chgData name="Patrik Cebis" userId="0eb0ea3aa1598797" providerId="LiveId" clId="{328EB2D1-360F-4644-BCC3-0412735178C6}" dt="2019-01-11T12:59:54.063" v="8045" actId="1076"/>
          <ac:spMkLst>
            <pc:docMk/>
            <pc:sldMk cId="0" sldId="259"/>
            <ac:spMk id="26626" creationId="{F073AA88-9876-4C71-88A5-383077B34020}"/>
          </ac:spMkLst>
        </pc:spChg>
        <pc:spChg chg="mod">
          <ac:chgData name="Patrik Cebis" userId="0eb0ea3aa1598797" providerId="LiveId" clId="{328EB2D1-360F-4644-BCC3-0412735178C6}" dt="2019-01-11T12:59:42.484" v="8044" actId="255"/>
          <ac:spMkLst>
            <pc:docMk/>
            <pc:sldMk cId="0" sldId="259"/>
            <ac:spMk id="26627" creationId="{A7BA5C5E-2ED3-4D82-B7B4-46CADCA78052}"/>
          </ac:spMkLst>
        </pc:spChg>
      </pc:sldChg>
      <pc:sldChg chg="addSp delSp modSp modNotesTx">
        <pc:chgData name="Patrik Cebis" userId="0eb0ea3aa1598797" providerId="LiveId" clId="{328EB2D1-360F-4644-BCC3-0412735178C6}" dt="2019-01-11T12:51:57.590" v="8001" actId="207"/>
        <pc:sldMkLst>
          <pc:docMk/>
          <pc:sldMk cId="0" sldId="273"/>
        </pc:sldMkLst>
        <pc:spChg chg="mod">
          <ac:chgData name="Patrik Cebis" userId="0eb0ea3aa1598797" providerId="LiveId" clId="{328EB2D1-360F-4644-BCC3-0412735178C6}" dt="2019-01-11T12:51:57.590" v="8001" actId="207"/>
          <ac:spMkLst>
            <pc:docMk/>
            <pc:sldMk cId="0" sldId="273"/>
            <ac:spMk id="3" creationId="{59C135B0-0E76-4D5F-99DC-A9D1562D97DF}"/>
          </ac:spMkLst>
        </pc:spChg>
        <pc:spChg chg="mod">
          <ac:chgData name="Patrik Cebis" userId="0eb0ea3aa1598797" providerId="LiveId" clId="{328EB2D1-360F-4644-BCC3-0412735178C6}" dt="2019-01-09T17:17:24.712" v="1310" actId="255"/>
          <ac:spMkLst>
            <pc:docMk/>
            <pc:sldMk cId="0" sldId="273"/>
            <ac:spMk id="21506" creationId="{100C4B59-C311-41F2-AA7D-D40EF7B14BE6}"/>
          </ac:spMkLst>
        </pc:spChg>
        <pc:inkChg chg="add del">
          <ac:chgData name="Patrik Cebis" userId="0eb0ea3aa1598797" providerId="LiveId" clId="{328EB2D1-360F-4644-BCC3-0412735178C6}" dt="2019-01-09T16:32:25.310" v="284"/>
          <ac:inkMkLst>
            <pc:docMk/>
            <pc:sldMk cId="0" sldId="273"/>
            <ac:inkMk id="2" creationId="{94026C23-7D1A-8245-B795-7221D584E604}"/>
          </ac:inkMkLst>
        </pc:inkChg>
        <pc:inkChg chg="add del">
          <ac:chgData name="Patrik Cebis" userId="0eb0ea3aa1598797" providerId="LiveId" clId="{328EB2D1-360F-4644-BCC3-0412735178C6}" dt="2019-01-09T16:32:32.149" v="287"/>
          <ac:inkMkLst>
            <pc:docMk/>
            <pc:sldMk cId="0" sldId="273"/>
            <ac:inkMk id="4" creationId="{49FF11FB-DF9F-5743-91DC-6012B1A216E8}"/>
          </ac:inkMkLst>
        </pc:inkChg>
        <pc:inkChg chg="add del">
          <ac:chgData name="Patrik Cebis" userId="0eb0ea3aa1598797" providerId="LiveId" clId="{328EB2D1-360F-4644-BCC3-0412735178C6}" dt="2019-01-09T16:32:51.144" v="289"/>
          <ac:inkMkLst>
            <pc:docMk/>
            <pc:sldMk cId="0" sldId="273"/>
            <ac:inkMk id="5" creationId="{DC976BE4-67DE-724C-A964-BBC1CB9B66F7}"/>
          </ac:inkMkLst>
        </pc:inkChg>
        <pc:inkChg chg="add del">
          <ac:chgData name="Patrik Cebis" userId="0eb0ea3aa1598797" providerId="LiveId" clId="{328EB2D1-360F-4644-BCC3-0412735178C6}" dt="2019-01-09T16:33:03.608" v="291"/>
          <ac:inkMkLst>
            <pc:docMk/>
            <pc:sldMk cId="0" sldId="273"/>
            <ac:inkMk id="6" creationId="{6B166906-120B-4844-BD14-993B46231EF9}"/>
          </ac:inkMkLst>
        </pc:inkChg>
        <pc:inkChg chg="add del">
          <ac:chgData name="Patrik Cebis" userId="0eb0ea3aa1598797" providerId="LiveId" clId="{328EB2D1-360F-4644-BCC3-0412735178C6}" dt="2019-01-09T16:33:29.830" v="293"/>
          <ac:inkMkLst>
            <pc:docMk/>
            <pc:sldMk cId="0" sldId="273"/>
            <ac:inkMk id="7" creationId="{D0E7BF2D-CDCE-2941-BECF-C7D324618012}"/>
          </ac:inkMkLst>
        </pc:inkChg>
        <pc:inkChg chg="add del">
          <ac:chgData name="Patrik Cebis" userId="0eb0ea3aa1598797" providerId="LiveId" clId="{328EB2D1-360F-4644-BCC3-0412735178C6}" dt="2019-01-09T16:33:42.641" v="296"/>
          <ac:inkMkLst>
            <pc:docMk/>
            <pc:sldMk cId="0" sldId="273"/>
            <ac:inkMk id="8" creationId="{AB7FA539-4311-4D46-B1C8-5BD3D6CBF04A}"/>
          </ac:inkMkLst>
        </pc:inkChg>
        <pc:inkChg chg="add del">
          <ac:chgData name="Patrik Cebis" userId="0eb0ea3aa1598797" providerId="LiveId" clId="{328EB2D1-360F-4644-BCC3-0412735178C6}" dt="2019-01-09T16:34:09.093" v="298"/>
          <ac:inkMkLst>
            <pc:docMk/>
            <pc:sldMk cId="0" sldId="273"/>
            <ac:inkMk id="9" creationId="{DD09A592-9D89-464E-B909-39EC7D05E642}"/>
          </ac:inkMkLst>
        </pc:inkChg>
        <pc:inkChg chg="add del">
          <ac:chgData name="Patrik Cebis" userId="0eb0ea3aa1598797" providerId="LiveId" clId="{328EB2D1-360F-4644-BCC3-0412735178C6}" dt="2019-01-09T16:34:13.668" v="300"/>
          <ac:inkMkLst>
            <pc:docMk/>
            <pc:sldMk cId="0" sldId="273"/>
            <ac:inkMk id="10" creationId="{BA4FB325-BDDC-4E40-BAF5-BDD68C21E6C8}"/>
          </ac:inkMkLst>
        </pc:inkChg>
        <pc:inkChg chg="add del">
          <ac:chgData name="Patrik Cebis" userId="0eb0ea3aa1598797" providerId="LiveId" clId="{328EB2D1-360F-4644-BCC3-0412735178C6}" dt="2019-01-09T16:34:18.744" v="302"/>
          <ac:inkMkLst>
            <pc:docMk/>
            <pc:sldMk cId="0" sldId="273"/>
            <ac:inkMk id="11" creationId="{6C2DEE9C-86DF-B445-8054-0210215EB73C}"/>
          </ac:inkMkLst>
        </pc:inkChg>
        <pc:inkChg chg="add del">
          <ac:chgData name="Patrik Cebis" userId="0eb0ea3aa1598797" providerId="LiveId" clId="{328EB2D1-360F-4644-BCC3-0412735178C6}" dt="2019-01-09T16:34:25.308" v="308"/>
          <ac:inkMkLst>
            <pc:docMk/>
            <pc:sldMk cId="0" sldId="273"/>
            <ac:inkMk id="12" creationId="{DE87D019-499D-B94D-AF23-007E10403901}"/>
          </ac:inkMkLst>
        </pc:inkChg>
        <pc:inkChg chg="add del">
          <ac:chgData name="Patrik Cebis" userId="0eb0ea3aa1598797" providerId="LiveId" clId="{328EB2D1-360F-4644-BCC3-0412735178C6}" dt="2019-01-09T16:34:24.784" v="307"/>
          <ac:inkMkLst>
            <pc:docMk/>
            <pc:sldMk cId="0" sldId="273"/>
            <ac:inkMk id="13" creationId="{4CC17D98-E7FC-A04A-97DD-97DB1CBC5F98}"/>
          </ac:inkMkLst>
        </pc:inkChg>
        <pc:inkChg chg="add del">
          <ac:chgData name="Patrik Cebis" userId="0eb0ea3aa1598797" providerId="LiveId" clId="{328EB2D1-360F-4644-BCC3-0412735178C6}" dt="2019-01-09T16:34:24.532" v="306"/>
          <ac:inkMkLst>
            <pc:docMk/>
            <pc:sldMk cId="0" sldId="273"/>
            <ac:inkMk id="14" creationId="{D908F9D1-4D72-7B47-8344-2C42CAAEB936}"/>
          </ac:inkMkLst>
        </pc:inkChg>
        <pc:inkChg chg="add del">
          <ac:chgData name="Patrik Cebis" userId="0eb0ea3aa1598797" providerId="LiveId" clId="{328EB2D1-360F-4644-BCC3-0412735178C6}" dt="2019-01-09T16:34:31.810" v="314"/>
          <ac:inkMkLst>
            <pc:docMk/>
            <pc:sldMk cId="0" sldId="273"/>
            <ac:inkMk id="15" creationId="{69E05D7D-2818-324F-8C8E-8E489C31E37C}"/>
          </ac:inkMkLst>
        </pc:inkChg>
        <pc:inkChg chg="add del">
          <ac:chgData name="Patrik Cebis" userId="0eb0ea3aa1598797" providerId="LiveId" clId="{328EB2D1-360F-4644-BCC3-0412735178C6}" dt="2019-01-09T16:34:31.278" v="313"/>
          <ac:inkMkLst>
            <pc:docMk/>
            <pc:sldMk cId="0" sldId="273"/>
            <ac:inkMk id="16" creationId="{01266C3B-E979-614D-B063-412C26C8B5B3}"/>
          </ac:inkMkLst>
        </pc:inkChg>
        <pc:inkChg chg="add del">
          <ac:chgData name="Patrik Cebis" userId="0eb0ea3aa1598797" providerId="LiveId" clId="{328EB2D1-360F-4644-BCC3-0412735178C6}" dt="2019-01-09T16:34:30.618" v="312"/>
          <ac:inkMkLst>
            <pc:docMk/>
            <pc:sldMk cId="0" sldId="273"/>
            <ac:inkMk id="17" creationId="{DE3FE95F-94A3-6B47-BBC5-5C352AF1F6D9}"/>
          </ac:inkMkLst>
        </pc:inkChg>
        <pc:inkChg chg="add del">
          <ac:chgData name="Patrik Cebis" userId="0eb0ea3aa1598797" providerId="LiveId" clId="{328EB2D1-360F-4644-BCC3-0412735178C6}" dt="2019-01-09T16:34:45.289" v="320"/>
          <ac:inkMkLst>
            <pc:docMk/>
            <pc:sldMk cId="0" sldId="273"/>
            <ac:inkMk id="18" creationId="{773737B1-13A6-6844-992A-87AF7879E20E}"/>
          </ac:inkMkLst>
        </pc:inkChg>
        <pc:inkChg chg="add del">
          <ac:chgData name="Patrik Cebis" userId="0eb0ea3aa1598797" providerId="LiveId" clId="{328EB2D1-360F-4644-BCC3-0412735178C6}" dt="2019-01-09T16:34:44.845" v="319"/>
          <ac:inkMkLst>
            <pc:docMk/>
            <pc:sldMk cId="0" sldId="273"/>
            <ac:inkMk id="19" creationId="{D537C197-0792-174F-B399-C7B6673C2BE6}"/>
          </ac:inkMkLst>
        </pc:inkChg>
        <pc:inkChg chg="add del">
          <ac:chgData name="Patrik Cebis" userId="0eb0ea3aa1598797" providerId="LiveId" clId="{328EB2D1-360F-4644-BCC3-0412735178C6}" dt="2019-01-09T16:36:47.515" v="332"/>
          <ac:inkMkLst>
            <pc:docMk/>
            <pc:sldMk cId="0" sldId="273"/>
            <ac:inkMk id="20" creationId="{6922ED58-9915-894C-A2B3-9D9F6801799A}"/>
          </ac:inkMkLst>
        </pc:inkChg>
        <pc:inkChg chg="add del">
          <ac:chgData name="Patrik Cebis" userId="0eb0ea3aa1598797" providerId="LiveId" clId="{328EB2D1-360F-4644-BCC3-0412735178C6}" dt="2019-01-09T16:36:47.532" v="334"/>
          <ac:inkMkLst>
            <pc:docMk/>
            <pc:sldMk cId="0" sldId="273"/>
            <ac:inkMk id="21" creationId="{52DE6925-D0D1-FF4F-B68F-648317B4ECCB}"/>
          </ac:inkMkLst>
        </pc:inkChg>
        <pc:inkChg chg="add del">
          <ac:chgData name="Patrik Cebis" userId="0eb0ea3aa1598797" providerId="LiveId" clId="{328EB2D1-360F-4644-BCC3-0412735178C6}" dt="2019-01-09T16:36:47.524" v="333"/>
          <ac:inkMkLst>
            <pc:docMk/>
            <pc:sldMk cId="0" sldId="273"/>
            <ac:inkMk id="22" creationId="{0E6EA3D9-3CA6-E64F-A4A3-A50918D4E1DC}"/>
          </ac:inkMkLst>
        </pc:inkChg>
        <pc:inkChg chg="add">
          <ac:chgData name="Patrik Cebis" userId="0eb0ea3aa1598797" providerId="LiveId" clId="{328EB2D1-360F-4644-BCC3-0412735178C6}" dt="2019-01-09T16:38:56.246" v="351"/>
          <ac:inkMkLst>
            <pc:docMk/>
            <pc:sldMk cId="0" sldId="273"/>
            <ac:inkMk id="23" creationId="{9179EE0A-5D55-8143-BEED-8D26802B4637}"/>
          </ac:inkMkLst>
        </pc:inkChg>
        <pc:inkChg chg="add del">
          <ac:chgData name="Patrik Cebis" userId="0eb0ea3aa1598797" providerId="LiveId" clId="{328EB2D1-360F-4644-BCC3-0412735178C6}" dt="2019-01-09T16:39:02.728" v="357"/>
          <ac:inkMkLst>
            <pc:docMk/>
            <pc:sldMk cId="0" sldId="273"/>
            <ac:inkMk id="24" creationId="{B27F9772-9DFA-BD44-AB75-5B4AF632BB42}"/>
          </ac:inkMkLst>
        </pc:inkChg>
        <pc:inkChg chg="add del">
          <ac:chgData name="Patrik Cebis" userId="0eb0ea3aa1598797" providerId="LiveId" clId="{328EB2D1-360F-4644-BCC3-0412735178C6}" dt="2019-01-09T16:39:02.190" v="356"/>
          <ac:inkMkLst>
            <pc:docMk/>
            <pc:sldMk cId="0" sldId="273"/>
            <ac:inkMk id="25" creationId="{92044494-9428-B346-9770-E2EA06936999}"/>
          </ac:inkMkLst>
        </pc:inkChg>
        <pc:inkChg chg="add del">
          <ac:chgData name="Patrik Cebis" userId="0eb0ea3aa1598797" providerId="LiveId" clId="{328EB2D1-360F-4644-BCC3-0412735178C6}" dt="2019-01-09T16:39:01.676" v="355"/>
          <ac:inkMkLst>
            <pc:docMk/>
            <pc:sldMk cId="0" sldId="273"/>
            <ac:inkMk id="26" creationId="{C0B5829B-F2C7-7244-9C6C-01DEC6E0F625}"/>
          </ac:inkMkLst>
        </pc:inkChg>
        <pc:inkChg chg="add del">
          <ac:chgData name="Patrik Cebis" userId="0eb0ea3aa1598797" providerId="LiveId" clId="{328EB2D1-360F-4644-BCC3-0412735178C6}" dt="2019-01-09T16:39:50.996" v="388"/>
          <ac:inkMkLst>
            <pc:docMk/>
            <pc:sldMk cId="0" sldId="273"/>
            <ac:inkMk id="27" creationId="{0FE76836-887F-574A-9C21-1EBB6A823233}"/>
          </ac:inkMkLst>
        </pc:inkChg>
        <pc:inkChg chg="add del">
          <ac:chgData name="Patrik Cebis" userId="0eb0ea3aa1598797" providerId="LiveId" clId="{328EB2D1-360F-4644-BCC3-0412735178C6}" dt="2019-01-09T16:40:05.823" v="391"/>
          <ac:inkMkLst>
            <pc:docMk/>
            <pc:sldMk cId="0" sldId="273"/>
            <ac:inkMk id="28" creationId="{243707D9-E765-FE41-8F43-E219357407FF}"/>
          </ac:inkMkLst>
        </pc:inkChg>
        <pc:inkChg chg="add del">
          <ac:chgData name="Patrik Cebis" userId="0eb0ea3aa1598797" providerId="LiveId" clId="{328EB2D1-360F-4644-BCC3-0412735178C6}" dt="2019-01-09T16:40:05.823" v="391"/>
          <ac:inkMkLst>
            <pc:docMk/>
            <pc:sldMk cId="0" sldId="273"/>
            <ac:inkMk id="29" creationId="{0913D037-DF06-E649-B461-BB9B5D556A7A}"/>
          </ac:inkMkLst>
        </pc:inkChg>
        <pc:inkChg chg="add del mod reco modStrokes">
          <ac:chgData name="Patrik Cebis" userId="0eb0ea3aa1598797" providerId="LiveId" clId="{328EB2D1-360F-4644-BCC3-0412735178C6}" dt="2019-01-09T16:41:01.744" v="404"/>
          <ac:inkMkLst>
            <pc:docMk/>
            <pc:sldMk cId="0" sldId="273"/>
            <ac:inkMk id="30" creationId="{472E2714-9F50-4640-A66D-A74BADAB04CA}"/>
          </ac:inkMkLst>
        </pc:inkChg>
        <pc:inkChg chg="add del">
          <ac:chgData name="Patrik Cebis" userId="0eb0ea3aa1598797" providerId="LiveId" clId="{328EB2D1-360F-4644-BCC3-0412735178C6}" dt="2019-01-09T16:41:18.372" v="410"/>
          <ac:inkMkLst>
            <pc:docMk/>
            <pc:sldMk cId="0" sldId="273"/>
            <ac:inkMk id="32" creationId="{9B885CAF-95ED-234E-91DD-F41E27BE9290}"/>
          </ac:inkMkLst>
        </pc:inkChg>
        <pc:inkChg chg="add del">
          <ac:chgData name="Patrik Cebis" userId="0eb0ea3aa1598797" providerId="LiveId" clId="{328EB2D1-360F-4644-BCC3-0412735178C6}" dt="2019-01-09T16:41:15.259" v="409"/>
          <ac:inkMkLst>
            <pc:docMk/>
            <pc:sldMk cId="0" sldId="273"/>
            <ac:inkMk id="33" creationId="{236E5C03-E9AB-8E4B-AA6A-7999540CD9B8}"/>
          </ac:inkMkLst>
        </pc:inkChg>
        <pc:inkChg chg="add del reco">
          <ac:chgData name="Patrik Cebis" userId="0eb0ea3aa1598797" providerId="LiveId" clId="{328EB2D1-360F-4644-BCC3-0412735178C6}" dt="2019-01-09T16:41:15.259" v="409"/>
          <ac:inkMkLst>
            <pc:docMk/>
            <pc:sldMk cId="0" sldId="273"/>
            <ac:inkMk id="34" creationId="{525166AC-9E39-9642-AC9D-A9947CCD3C87}"/>
          </ac:inkMkLst>
        </pc:inkChg>
        <pc:inkChg chg="add del">
          <ac:chgData name="Patrik Cebis" userId="0eb0ea3aa1598797" providerId="LiveId" clId="{328EB2D1-360F-4644-BCC3-0412735178C6}" dt="2019-01-09T16:41:27.020" v="413"/>
          <ac:inkMkLst>
            <pc:docMk/>
            <pc:sldMk cId="0" sldId="273"/>
            <ac:inkMk id="36" creationId="{CABCDB94-52D2-CB4A-8EB4-85CEBC89A606}"/>
          </ac:inkMkLst>
        </pc:inkChg>
        <pc:inkChg chg="add del">
          <ac:chgData name="Patrik Cebis" userId="0eb0ea3aa1598797" providerId="LiveId" clId="{328EB2D1-360F-4644-BCC3-0412735178C6}" dt="2019-01-09T16:41:29.604" v="416"/>
          <ac:inkMkLst>
            <pc:docMk/>
            <pc:sldMk cId="0" sldId="273"/>
            <ac:inkMk id="37" creationId="{5951F5C9-99AA-DE42-B658-3C56A7ACA3AD}"/>
          </ac:inkMkLst>
        </pc:inkChg>
        <pc:inkChg chg="add del">
          <ac:chgData name="Patrik Cebis" userId="0eb0ea3aa1598797" providerId="LiveId" clId="{328EB2D1-360F-4644-BCC3-0412735178C6}" dt="2019-01-09T16:41:34.007" v="422"/>
          <ac:inkMkLst>
            <pc:docMk/>
            <pc:sldMk cId="0" sldId="273"/>
            <ac:inkMk id="38" creationId="{E380823F-6464-2B48-89B9-C218356577EF}"/>
          </ac:inkMkLst>
        </pc:inkChg>
        <pc:inkChg chg="add del">
          <ac:chgData name="Patrik Cebis" userId="0eb0ea3aa1598797" providerId="LiveId" clId="{328EB2D1-360F-4644-BCC3-0412735178C6}" dt="2019-01-09T16:41:34.007" v="422"/>
          <ac:inkMkLst>
            <pc:docMk/>
            <pc:sldMk cId="0" sldId="273"/>
            <ac:inkMk id="39" creationId="{5C191F5A-B1C0-E640-8D22-35C408C8AA48}"/>
          </ac:inkMkLst>
        </pc:inkChg>
        <pc:inkChg chg="add del reco">
          <ac:chgData name="Patrik Cebis" userId="0eb0ea3aa1598797" providerId="LiveId" clId="{328EB2D1-360F-4644-BCC3-0412735178C6}" dt="2019-01-09T16:41:34.007" v="422"/>
          <ac:inkMkLst>
            <pc:docMk/>
            <pc:sldMk cId="0" sldId="273"/>
            <ac:inkMk id="40" creationId="{7796B3A7-07F5-174E-9DF7-2B35D0AE133D}"/>
          </ac:inkMkLst>
        </pc:inkChg>
        <pc:inkChg chg="add">
          <ac:chgData name="Patrik Cebis" userId="0eb0ea3aa1598797" providerId="LiveId" clId="{328EB2D1-360F-4644-BCC3-0412735178C6}" dt="2019-01-09T16:41:36.417" v="423"/>
          <ac:inkMkLst>
            <pc:docMk/>
            <pc:sldMk cId="0" sldId="273"/>
            <ac:inkMk id="42" creationId="{554B5248-227F-7146-97CA-25FE90F51873}"/>
          </ac:inkMkLst>
        </pc:inkChg>
        <pc:inkChg chg="add del">
          <ac:chgData name="Patrik Cebis" userId="0eb0ea3aa1598797" providerId="LiveId" clId="{328EB2D1-360F-4644-BCC3-0412735178C6}" dt="2019-01-09T16:42:01.152" v="435"/>
          <ac:inkMkLst>
            <pc:docMk/>
            <pc:sldMk cId="0" sldId="273"/>
            <ac:inkMk id="43" creationId="{FA8AAD49-CD9E-2945-906B-0427479B41DE}"/>
          </ac:inkMkLst>
        </pc:inkChg>
        <pc:inkChg chg="add del">
          <ac:chgData name="Patrik Cebis" userId="0eb0ea3aa1598797" providerId="LiveId" clId="{328EB2D1-360F-4644-BCC3-0412735178C6}" dt="2019-01-09T16:42:00.698" v="434"/>
          <ac:inkMkLst>
            <pc:docMk/>
            <pc:sldMk cId="0" sldId="273"/>
            <ac:inkMk id="44" creationId="{51AE2912-1893-8F4C-A4AD-7A6DDB7EE7ED}"/>
          </ac:inkMkLst>
        </pc:inkChg>
        <pc:inkChg chg="add del">
          <ac:chgData name="Patrik Cebis" userId="0eb0ea3aa1598797" providerId="LiveId" clId="{328EB2D1-360F-4644-BCC3-0412735178C6}" dt="2019-01-09T16:42:00.329" v="433"/>
          <ac:inkMkLst>
            <pc:docMk/>
            <pc:sldMk cId="0" sldId="273"/>
            <ac:inkMk id="45" creationId="{F00267A5-F6B5-5F4B-87C4-FB3896F0BE1B}"/>
          </ac:inkMkLst>
        </pc:inkChg>
        <pc:inkChg chg="add del">
          <ac:chgData name="Patrik Cebis" userId="0eb0ea3aa1598797" providerId="LiveId" clId="{328EB2D1-360F-4644-BCC3-0412735178C6}" dt="2019-01-09T16:41:59.977" v="432"/>
          <ac:inkMkLst>
            <pc:docMk/>
            <pc:sldMk cId="0" sldId="273"/>
            <ac:inkMk id="46" creationId="{9304A2D9-7002-094F-A362-1490BFA7103E}"/>
          </ac:inkMkLst>
        </pc:inkChg>
        <pc:inkChg chg="add del">
          <ac:chgData name="Patrik Cebis" userId="0eb0ea3aa1598797" providerId="LiveId" clId="{328EB2D1-360F-4644-BCC3-0412735178C6}" dt="2019-01-09T16:47:38.547" v="487"/>
          <ac:inkMkLst>
            <pc:docMk/>
            <pc:sldMk cId="0" sldId="273"/>
            <ac:inkMk id="47" creationId="{E6506A06-86D2-434F-A806-BBBA90C2542E}"/>
          </ac:inkMkLst>
        </pc:inkChg>
        <pc:inkChg chg="add del">
          <ac:chgData name="Patrik Cebis" userId="0eb0ea3aa1598797" providerId="LiveId" clId="{328EB2D1-360F-4644-BCC3-0412735178C6}" dt="2019-01-09T16:47:42.361" v="489"/>
          <ac:inkMkLst>
            <pc:docMk/>
            <pc:sldMk cId="0" sldId="273"/>
            <ac:inkMk id="48" creationId="{089D3246-C0A6-9E4B-998F-9279FC59CF1B}"/>
          </ac:inkMkLst>
        </pc:inkChg>
        <pc:inkChg chg="add del">
          <ac:chgData name="Patrik Cebis" userId="0eb0ea3aa1598797" providerId="LiveId" clId="{328EB2D1-360F-4644-BCC3-0412735178C6}" dt="2019-01-09T16:47:45.405" v="491"/>
          <ac:inkMkLst>
            <pc:docMk/>
            <pc:sldMk cId="0" sldId="273"/>
            <ac:inkMk id="49" creationId="{57A4EF82-063D-5545-96D4-A0688A484E78}"/>
          </ac:inkMkLst>
        </pc:inkChg>
        <pc:inkChg chg="add del">
          <ac:chgData name="Patrik Cebis" userId="0eb0ea3aa1598797" providerId="LiveId" clId="{328EB2D1-360F-4644-BCC3-0412735178C6}" dt="2019-01-09T16:47:53.780" v="493"/>
          <ac:inkMkLst>
            <pc:docMk/>
            <pc:sldMk cId="0" sldId="273"/>
            <ac:inkMk id="50" creationId="{BF7AB9A1-B59F-484B-879A-DC958C4E32BB}"/>
          </ac:inkMkLst>
        </pc:inkChg>
        <pc:inkChg chg="add del">
          <ac:chgData name="Patrik Cebis" userId="0eb0ea3aa1598797" providerId="LiveId" clId="{328EB2D1-360F-4644-BCC3-0412735178C6}" dt="2019-01-09T16:47:57.776" v="495"/>
          <ac:inkMkLst>
            <pc:docMk/>
            <pc:sldMk cId="0" sldId="273"/>
            <ac:inkMk id="51" creationId="{95C27ECA-E693-1B4C-8D9B-5AD7D170A1EF}"/>
          </ac:inkMkLst>
        </pc:inkChg>
        <pc:inkChg chg="add del">
          <ac:chgData name="Patrik Cebis" userId="0eb0ea3aa1598797" providerId="LiveId" clId="{328EB2D1-360F-4644-BCC3-0412735178C6}" dt="2019-01-09T16:48:01.474" v="497"/>
          <ac:inkMkLst>
            <pc:docMk/>
            <pc:sldMk cId="0" sldId="273"/>
            <ac:inkMk id="52" creationId="{FFFD7F91-BB1F-8A4E-9B8F-D6B548CEBC25}"/>
          </ac:inkMkLst>
        </pc:inkChg>
        <pc:inkChg chg="add del">
          <ac:chgData name="Patrik Cebis" userId="0eb0ea3aa1598797" providerId="LiveId" clId="{328EB2D1-360F-4644-BCC3-0412735178C6}" dt="2019-01-09T16:48:06.548" v="499"/>
          <ac:inkMkLst>
            <pc:docMk/>
            <pc:sldMk cId="0" sldId="273"/>
            <ac:inkMk id="53" creationId="{B564A6DD-A050-3349-832A-0E1F08F255A5}"/>
          </ac:inkMkLst>
        </pc:inkChg>
        <pc:inkChg chg="add del">
          <ac:chgData name="Patrik Cebis" userId="0eb0ea3aa1598797" providerId="LiveId" clId="{328EB2D1-360F-4644-BCC3-0412735178C6}" dt="2019-01-09T16:48:09.923" v="501"/>
          <ac:inkMkLst>
            <pc:docMk/>
            <pc:sldMk cId="0" sldId="273"/>
            <ac:inkMk id="54" creationId="{1FFF7214-04E1-D14A-8814-F20922D660C4}"/>
          </ac:inkMkLst>
        </pc:inkChg>
        <pc:inkChg chg="add del">
          <ac:chgData name="Patrik Cebis" userId="0eb0ea3aa1598797" providerId="LiveId" clId="{328EB2D1-360F-4644-BCC3-0412735178C6}" dt="2019-01-09T16:48:15.432" v="503"/>
          <ac:inkMkLst>
            <pc:docMk/>
            <pc:sldMk cId="0" sldId="273"/>
            <ac:inkMk id="55" creationId="{4895C3F6-55BB-484F-8A86-B78A139F82B1}"/>
          </ac:inkMkLst>
        </pc:inkChg>
        <pc:inkChg chg="add del">
          <ac:chgData name="Patrik Cebis" userId="0eb0ea3aa1598797" providerId="LiveId" clId="{328EB2D1-360F-4644-BCC3-0412735178C6}" dt="2019-01-09T16:48:18.567" v="505"/>
          <ac:inkMkLst>
            <pc:docMk/>
            <pc:sldMk cId="0" sldId="273"/>
            <ac:inkMk id="56" creationId="{43374247-7432-CB42-BB31-274CEB3F1C5C}"/>
          </ac:inkMkLst>
        </pc:inkChg>
        <pc:inkChg chg="add del">
          <ac:chgData name="Patrik Cebis" userId="0eb0ea3aa1598797" providerId="LiveId" clId="{328EB2D1-360F-4644-BCC3-0412735178C6}" dt="2019-01-09T16:48:24.572" v="507"/>
          <ac:inkMkLst>
            <pc:docMk/>
            <pc:sldMk cId="0" sldId="273"/>
            <ac:inkMk id="57" creationId="{F759FEC1-F16D-F84F-9A47-089FF4A85AF2}"/>
          </ac:inkMkLst>
        </pc:inkChg>
        <pc:inkChg chg="add del">
          <ac:chgData name="Patrik Cebis" userId="0eb0ea3aa1598797" providerId="LiveId" clId="{328EB2D1-360F-4644-BCC3-0412735178C6}" dt="2019-01-09T16:48:31.935" v="509"/>
          <ac:inkMkLst>
            <pc:docMk/>
            <pc:sldMk cId="0" sldId="273"/>
            <ac:inkMk id="58" creationId="{A5D23EF3-EA25-9C4B-9129-4C46770241B6}"/>
          </ac:inkMkLst>
        </pc:inkChg>
        <pc:inkChg chg="add del">
          <ac:chgData name="Patrik Cebis" userId="0eb0ea3aa1598797" providerId="LiveId" clId="{328EB2D1-360F-4644-BCC3-0412735178C6}" dt="2019-01-09T16:48:40.245" v="511"/>
          <ac:inkMkLst>
            <pc:docMk/>
            <pc:sldMk cId="0" sldId="273"/>
            <ac:inkMk id="59" creationId="{F5A31648-6F32-A143-BFA0-D99191E2C5DC}"/>
          </ac:inkMkLst>
        </pc:inkChg>
        <pc:inkChg chg="add del">
          <ac:chgData name="Patrik Cebis" userId="0eb0ea3aa1598797" providerId="LiveId" clId="{328EB2D1-360F-4644-BCC3-0412735178C6}" dt="2019-01-09T16:48:44.831" v="513"/>
          <ac:inkMkLst>
            <pc:docMk/>
            <pc:sldMk cId="0" sldId="273"/>
            <ac:inkMk id="60" creationId="{257B6D18-8E24-254D-A956-6B9048590E81}"/>
          </ac:inkMkLst>
        </pc:inkChg>
        <pc:inkChg chg="add del">
          <ac:chgData name="Patrik Cebis" userId="0eb0ea3aa1598797" providerId="LiveId" clId="{328EB2D1-360F-4644-BCC3-0412735178C6}" dt="2019-01-09T16:48:47.671" v="515"/>
          <ac:inkMkLst>
            <pc:docMk/>
            <pc:sldMk cId="0" sldId="273"/>
            <ac:inkMk id="61" creationId="{F6E5CEA2-0236-2841-B25C-D475FE06F74D}"/>
          </ac:inkMkLst>
        </pc:inkChg>
        <pc:inkChg chg="add del">
          <ac:chgData name="Patrik Cebis" userId="0eb0ea3aa1598797" providerId="LiveId" clId="{328EB2D1-360F-4644-BCC3-0412735178C6}" dt="2019-01-09T16:48:51.161" v="517"/>
          <ac:inkMkLst>
            <pc:docMk/>
            <pc:sldMk cId="0" sldId="273"/>
            <ac:inkMk id="62" creationId="{390F2D3B-40B3-B946-A663-B7DA43734E8F}"/>
          </ac:inkMkLst>
        </pc:inkChg>
        <pc:inkChg chg="add del">
          <ac:chgData name="Patrik Cebis" userId="0eb0ea3aa1598797" providerId="LiveId" clId="{328EB2D1-360F-4644-BCC3-0412735178C6}" dt="2019-01-09T16:49:11.182" v="521"/>
          <ac:inkMkLst>
            <pc:docMk/>
            <pc:sldMk cId="0" sldId="273"/>
            <ac:inkMk id="63" creationId="{4C2C6379-5F79-2C42-B211-338751DE20F5}"/>
          </ac:inkMkLst>
        </pc:inkChg>
      </pc:sldChg>
      <pc:sldChg chg="addSp delSp modSp ord modNotesTx">
        <pc:chgData name="Patrik Cebis" userId="0eb0ea3aa1598797" providerId="LiveId" clId="{328EB2D1-360F-4644-BCC3-0412735178C6}" dt="2019-01-11T12:52:51.536" v="8005" actId="14100"/>
        <pc:sldMkLst>
          <pc:docMk/>
          <pc:sldMk cId="0" sldId="274"/>
        </pc:sldMkLst>
        <pc:spChg chg="mod">
          <ac:chgData name="Patrik Cebis" userId="0eb0ea3aa1598797" providerId="LiveId" clId="{328EB2D1-360F-4644-BCC3-0412735178C6}" dt="2019-01-10T17:24:50.743" v="5276" actId="255"/>
          <ac:spMkLst>
            <pc:docMk/>
            <pc:sldMk cId="0" sldId="274"/>
            <ac:spMk id="2" creationId="{FDF45BA8-2969-4247-A8D9-905EF9818B44}"/>
          </ac:spMkLst>
        </pc:spChg>
        <pc:spChg chg="del mod">
          <ac:chgData name="Patrik Cebis" userId="0eb0ea3aa1598797" providerId="LiveId" clId="{328EB2D1-360F-4644-BCC3-0412735178C6}" dt="2019-01-10T17:14:49.831" v="5257" actId="21"/>
          <ac:spMkLst>
            <pc:docMk/>
            <pc:sldMk cId="0" sldId="274"/>
            <ac:spMk id="3" creationId="{4F58D716-F503-4BD1-B6EF-04109817C2E8}"/>
          </ac:spMkLst>
        </pc:spChg>
        <pc:spChg chg="add del mod">
          <ac:chgData name="Patrik Cebis" userId="0eb0ea3aa1598797" providerId="LiveId" clId="{328EB2D1-360F-4644-BCC3-0412735178C6}" dt="2019-01-10T17:14:57.125" v="5258" actId="478"/>
          <ac:spMkLst>
            <pc:docMk/>
            <pc:sldMk cId="0" sldId="274"/>
            <ac:spMk id="7" creationId="{BA1213F2-8810-EF40-8666-AE175F4DDB52}"/>
          </ac:spMkLst>
        </pc:spChg>
        <pc:picChg chg="add del mod">
          <ac:chgData name="Patrik Cebis" userId="0eb0ea3aa1598797" providerId="LiveId" clId="{328EB2D1-360F-4644-BCC3-0412735178C6}" dt="2019-01-10T18:04:42.636" v="5282" actId="21"/>
          <ac:picMkLst>
            <pc:docMk/>
            <pc:sldMk cId="0" sldId="274"/>
            <ac:picMk id="3" creationId="{3E08EE02-B503-3446-AAB9-CDA70066B3A7}"/>
          </ac:picMkLst>
        </pc:picChg>
        <pc:picChg chg="add del mod">
          <ac:chgData name="Patrik Cebis" userId="0eb0ea3aa1598797" providerId="LiveId" clId="{328EB2D1-360F-4644-BCC3-0412735178C6}" dt="2019-01-11T11:07:25.990" v="7926" actId="21"/>
          <ac:picMkLst>
            <pc:docMk/>
            <pc:sldMk cId="0" sldId="274"/>
            <ac:picMk id="3" creationId="{8D68DA0F-38FA-F541-A1CF-61FD208394C2}"/>
          </ac:picMkLst>
        </pc:picChg>
        <pc:picChg chg="add del mod">
          <ac:chgData name="Patrik Cebis" userId="0eb0ea3aa1598797" providerId="LiveId" clId="{328EB2D1-360F-4644-BCC3-0412735178C6}" dt="2019-01-10T20:58:29.742" v="5328" actId="21"/>
          <ac:picMkLst>
            <pc:docMk/>
            <pc:sldMk cId="0" sldId="274"/>
            <ac:picMk id="4" creationId="{717EB8BC-3EF1-EE45-BA25-4884AAF604B4}"/>
          </ac:picMkLst>
        </pc:picChg>
        <pc:picChg chg="add mod">
          <ac:chgData name="Patrik Cebis" userId="0eb0ea3aa1598797" providerId="LiveId" clId="{328EB2D1-360F-4644-BCC3-0412735178C6}" dt="2019-01-11T12:52:51.536" v="8005" actId="14100"/>
          <ac:picMkLst>
            <pc:docMk/>
            <pc:sldMk cId="0" sldId="274"/>
            <ac:picMk id="4" creationId="{9297CCE8-C42C-8648-A174-597F4D04EA6D}"/>
          </ac:picMkLst>
        </pc:picChg>
        <pc:picChg chg="add del mod">
          <ac:chgData name="Patrik Cebis" userId="0eb0ea3aa1598797" providerId="LiveId" clId="{328EB2D1-360F-4644-BCC3-0412735178C6}" dt="2019-01-10T17:13:48.243" v="5256" actId="931"/>
          <ac:picMkLst>
            <pc:docMk/>
            <pc:sldMk cId="0" sldId="274"/>
            <ac:picMk id="4" creationId="{9DD341A4-F89B-4A4F-9DE8-712E9CDD5F83}"/>
          </ac:picMkLst>
        </pc:picChg>
        <pc:picChg chg="add del mod">
          <ac:chgData name="Patrik Cebis" userId="0eb0ea3aa1598797" providerId="LiveId" clId="{328EB2D1-360F-4644-BCC3-0412735178C6}" dt="2019-01-10T17:15:20.426" v="5264" actId="931"/>
          <ac:picMkLst>
            <pc:docMk/>
            <pc:sldMk cId="0" sldId="274"/>
            <ac:picMk id="8" creationId="{884AE526-A0A9-A340-8982-0F20BFB14BC4}"/>
          </ac:picMkLst>
        </pc:picChg>
        <pc:picChg chg="add del mod">
          <ac:chgData name="Patrik Cebis" userId="0eb0ea3aa1598797" providerId="LiveId" clId="{328EB2D1-360F-4644-BCC3-0412735178C6}" dt="2019-01-10T17:45:06.628" v="5277" actId="21"/>
          <ac:picMkLst>
            <pc:docMk/>
            <pc:sldMk cId="0" sldId="274"/>
            <ac:picMk id="10" creationId="{02BA3710-3C4B-0C41-8087-F7C8D22922CC}"/>
          </ac:picMkLst>
        </pc:picChg>
      </pc:sldChg>
      <pc:sldChg chg="modSp modNotesTx">
        <pc:chgData name="Patrik Cebis" userId="0eb0ea3aa1598797" providerId="LiveId" clId="{328EB2D1-360F-4644-BCC3-0412735178C6}" dt="2019-01-11T10:52:54.614" v="7707" actId="207"/>
        <pc:sldMkLst>
          <pc:docMk/>
          <pc:sldMk cId="152718056" sldId="290"/>
        </pc:sldMkLst>
        <pc:spChg chg="mod">
          <ac:chgData name="Patrik Cebis" userId="0eb0ea3aa1598797" providerId="LiveId" clId="{328EB2D1-360F-4644-BCC3-0412735178C6}" dt="2019-01-09T17:17:12.643" v="1304" actId="255"/>
          <ac:spMkLst>
            <pc:docMk/>
            <pc:sldMk cId="152718056" sldId="290"/>
            <ac:spMk id="2" creationId="{FDF45BA8-2969-4247-A8D9-905EF9818B44}"/>
          </ac:spMkLst>
        </pc:spChg>
        <pc:spChg chg="mod">
          <ac:chgData name="Patrik Cebis" userId="0eb0ea3aa1598797" providerId="LiveId" clId="{328EB2D1-360F-4644-BCC3-0412735178C6}" dt="2019-01-11T10:52:54.614" v="7707" actId="207"/>
          <ac:spMkLst>
            <pc:docMk/>
            <pc:sldMk cId="152718056" sldId="290"/>
            <ac:spMk id="3" creationId="{4F58D716-F503-4BD1-B6EF-04109817C2E8}"/>
          </ac:spMkLst>
        </pc:spChg>
      </pc:sldChg>
      <pc:sldChg chg="addSp modSp modNotesTx">
        <pc:chgData name="Patrik Cebis" userId="0eb0ea3aa1598797" providerId="LiveId" clId="{328EB2D1-360F-4644-BCC3-0412735178C6}" dt="2019-01-11T11:14:20.647" v="7979" actId="20577"/>
        <pc:sldMkLst>
          <pc:docMk/>
          <pc:sldMk cId="3292836543" sldId="292"/>
        </pc:sldMkLst>
        <pc:spChg chg="mod">
          <ac:chgData name="Patrik Cebis" userId="0eb0ea3aa1598797" providerId="LiveId" clId="{328EB2D1-360F-4644-BCC3-0412735178C6}" dt="2019-01-11T09:33:10.283" v="6199" actId="20577"/>
          <ac:spMkLst>
            <pc:docMk/>
            <pc:sldMk cId="3292836543" sldId="292"/>
            <ac:spMk id="2" creationId="{FDF45BA8-2969-4247-A8D9-905EF9818B44}"/>
          </ac:spMkLst>
        </pc:spChg>
        <pc:spChg chg="mod">
          <ac:chgData name="Patrik Cebis" userId="0eb0ea3aa1598797" providerId="LiveId" clId="{328EB2D1-360F-4644-BCC3-0412735178C6}" dt="2019-01-11T09:52:25.709" v="6818" actId="20577"/>
          <ac:spMkLst>
            <pc:docMk/>
            <pc:sldMk cId="3292836543" sldId="292"/>
            <ac:spMk id="3" creationId="{4F58D716-F503-4BD1-B6EF-04109817C2E8}"/>
          </ac:spMkLst>
        </pc:spChg>
        <pc:picChg chg="add mod">
          <ac:chgData name="Patrik Cebis" userId="0eb0ea3aa1598797" providerId="LiveId" clId="{328EB2D1-360F-4644-BCC3-0412735178C6}" dt="2019-01-11T09:33:44.057" v="6221" actId="14100"/>
          <ac:picMkLst>
            <pc:docMk/>
            <pc:sldMk cId="3292836543" sldId="292"/>
            <ac:picMk id="4" creationId="{FE6102CF-8153-A548-8327-A559B6405921}"/>
          </ac:picMkLst>
        </pc:picChg>
        <pc:picChg chg="add mod">
          <ac:chgData name="Patrik Cebis" userId="0eb0ea3aa1598797" providerId="LiveId" clId="{328EB2D1-360F-4644-BCC3-0412735178C6}" dt="2019-01-11T09:34:49.855" v="6242" actId="1076"/>
          <ac:picMkLst>
            <pc:docMk/>
            <pc:sldMk cId="3292836543" sldId="292"/>
            <ac:picMk id="6" creationId="{C6257659-196B-234D-8E7C-5499FCA14626}"/>
          </ac:picMkLst>
        </pc:picChg>
      </pc:sldChg>
      <pc:sldChg chg="modSp modNotesTx">
        <pc:chgData name="Patrik Cebis" userId="0eb0ea3aa1598797" providerId="LiveId" clId="{328EB2D1-360F-4644-BCC3-0412735178C6}" dt="2019-01-11T11:28:40.080" v="7986" actId="20577"/>
        <pc:sldMkLst>
          <pc:docMk/>
          <pc:sldMk cId="3702363073" sldId="293"/>
        </pc:sldMkLst>
        <pc:spChg chg="mod">
          <ac:chgData name="Patrik Cebis" userId="0eb0ea3aa1598797" providerId="LiveId" clId="{328EB2D1-360F-4644-BCC3-0412735178C6}" dt="2019-01-10T18:28:56.442" v="5322" actId="122"/>
          <ac:spMkLst>
            <pc:docMk/>
            <pc:sldMk cId="3702363073" sldId="293"/>
            <ac:spMk id="2" creationId="{FDF45BA8-2969-4247-A8D9-905EF9818B44}"/>
          </ac:spMkLst>
        </pc:spChg>
        <pc:spChg chg="mod">
          <ac:chgData name="Patrik Cebis" userId="0eb0ea3aa1598797" providerId="LiveId" clId="{328EB2D1-360F-4644-BCC3-0412735178C6}" dt="2019-01-11T11:28:40.080" v="7986" actId="20577"/>
          <ac:spMkLst>
            <pc:docMk/>
            <pc:sldMk cId="3702363073" sldId="293"/>
            <ac:spMk id="3" creationId="{4F58D716-F503-4BD1-B6EF-04109817C2E8}"/>
          </ac:spMkLst>
        </pc:spChg>
      </pc:sldChg>
      <pc:sldChg chg="addSp delSp modSp add modNotesTx">
        <pc:chgData name="Patrik Cebis" userId="0eb0ea3aa1598797" providerId="LiveId" clId="{328EB2D1-360F-4644-BCC3-0412735178C6}" dt="2019-01-09T17:19:26.495" v="1501" actId="20577"/>
        <pc:sldMkLst>
          <pc:docMk/>
          <pc:sldMk cId="2508908622" sldId="297"/>
        </pc:sldMkLst>
        <pc:spChg chg="mod">
          <ac:chgData name="Patrik Cebis" userId="0eb0ea3aa1598797" providerId="LiveId" clId="{328EB2D1-360F-4644-BCC3-0412735178C6}" dt="2019-01-09T17:17:34.267" v="1316" actId="255"/>
          <ac:spMkLst>
            <pc:docMk/>
            <pc:sldMk cId="2508908622" sldId="297"/>
            <ac:spMk id="21506" creationId="{100C4B59-C311-41F2-AA7D-D40EF7B14BE6}"/>
          </ac:spMkLst>
        </pc:spChg>
        <pc:inkChg chg="add del">
          <ac:chgData name="Patrik Cebis" userId="0eb0ea3aa1598797" providerId="LiveId" clId="{328EB2D1-360F-4644-BCC3-0412735178C6}" dt="2019-01-09T16:50:12.946" v="525"/>
          <ac:inkMkLst>
            <pc:docMk/>
            <pc:sldMk cId="2508908622" sldId="297"/>
            <ac:inkMk id="2" creationId="{47645DE8-A87F-6341-8687-3916CF07B02C}"/>
          </ac:inkMkLst>
        </pc:inkChg>
        <pc:inkChg chg="add">
          <ac:chgData name="Patrik Cebis" userId="0eb0ea3aa1598797" providerId="LiveId" clId="{328EB2D1-360F-4644-BCC3-0412735178C6}" dt="2019-01-09T16:50:14.509" v="526"/>
          <ac:inkMkLst>
            <pc:docMk/>
            <pc:sldMk cId="2508908622" sldId="297"/>
            <ac:inkMk id="4" creationId="{0D8784AE-FF97-FE47-9B65-A9249FFB80F6}"/>
          </ac:inkMkLst>
        </pc:inkChg>
      </pc:sldChg>
      <pc:sldChg chg="modSp add del ord">
        <pc:chgData name="Patrik Cebis" userId="0eb0ea3aa1598797" providerId="LiveId" clId="{328EB2D1-360F-4644-BCC3-0412735178C6}" dt="2019-01-11T10:05:35.852" v="7213" actId="20577"/>
        <pc:sldMkLst>
          <pc:docMk/>
          <pc:sldMk cId="2606951221" sldId="298"/>
        </pc:sldMkLst>
        <pc:spChg chg="mod">
          <ac:chgData name="Patrik Cebis" userId="0eb0ea3aa1598797" providerId="LiveId" clId="{328EB2D1-360F-4644-BCC3-0412735178C6}" dt="2019-01-11T08:12:35.179" v="5969" actId="122"/>
          <ac:spMkLst>
            <pc:docMk/>
            <pc:sldMk cId="2606951221" sldId="298"/>
            <ac:spMk id="2" creationId="{FDF45BA8-2969-4247-A8D9-905EF9818B44}"/>
          </ac:spMkLst>
        </pc:spChg>
        <pc:spChg chg="mod">
          <ac:chgData name="Patrik Cebis" userId="0eb0ea3aa1598797" providerId="LiveId" clId="{328EB2D1-360F-4644-BCC3-0412735178C6}" dt="2019-01-11T10:05:35.852" v="7213" actId="20577"/>
          <ac:spMkLst>
            <pc:docMk/>
            <pc:sldMk cId="2606951221" sldId="298"/>
            <ac:spMk id="3" creationId="{4F58D716-F503-4BD1-B6EF-04109817C2E8}"/>
          </ac:spMkLst>
        </pc:spChg>
      </pc:sldChg>
      <pc:sldChg chg="modSp add modNotesTx">
        <pc:chgData name="Patrik Cebis" userId="0eb0ea3aa1598797" providerId="LiveId" clId="{328EB2D1-360F-4644-BCC3-0412735178C6}" dt="2019-01-11T11:01:18.560" v="7748" actId="313"/>
        <pc:sldMkLst>
          <pc:docMk/>
          <pc:sldMk cId="1643574668" sldId="299"/>
        </pc:sldMkLst>
        <pc:spChg chg="mod">
          <ac:chgData name="Patrik Cebis" userId="0eb0ea3aa1598797" providerId="LiveId" clId="{328EB2D1-360F-4644-BCC3-0412735178C6}" dt="2019-01-09T18:25:37.304" v="2805" actId="207"/>
          <ac:spMkLst>
            <pc:docMk/>
            <pc:sldMk cId="1643574668" sldId="299"/>
            <ac:spMk id="2" creationId="{FDF45BA8-2969-4247-A8D9-905EF9818B44}"/>
          </ac:spMkLst>
        </pc:spChg>
        <pc:spChg chg="mod">
          <ac:chgData name="Patrik Cebis" userId="0eb0ea3aa1598797" providerId="LiveId" clId="{328EB2D1-360F-4644-BCC3-0412735178C6}" dt="2019-01-11T11:01:18.560" v="7748" actId="313"/>
          <ac:spMkLst>
            <pc:docMk/>
            <pc:sldMk cId="1643574668" sldId="299"/>
            <ac:spMk id="3" creationId="{4F58D716-F503-4BD1-B6EF-04109817C2E8}"/>
          </ac:spMkLst>
        </pc:spChg>
      </pc:sldChg>
      <pc:sldChg chg="addSp delSp modSp add ord modNotesTx">
        <pc:chgData name="Patrik Cebis" userId="0eb0ea3aa1598797" providerId="LiveId" clId="{328EB2D1-360F-4644-BCC3-0412735178C6}" dt="2019-01-11T09:46:33.346" v="6764" actId="20577"/>
        <pc:sldMkLst>
          <pc:docMk/>
          <pc:sldMk cId="272396366" sldId="300"/>
        </pc:sldMkLst>
        <pc:picChg chg="add del mod">
          <ac:chgData name="Patrik Cebis" userId="0eb0ea3aa1598797" providerId="LiveId" clId="{328EB2D1-360F-4644-BCC3-0412735178C6}" dt="2019-01-10T18:24:10.499" v="5299" actId="931"/>
          <ac:picMkLst>
            <pc:docMk/>
            <pc:sldMk cId="272396366" sldId="300"/>
            <ac:picMk id="3" creationId="{17F92443-BA43-6D43-BA9C-46BD8BC12679}"/>
          </ac:picMkLst>
        </pc:picChg>
        <pc:picChg chg="del">
          <ac:chgData name="Patrik Cebis" userId="0eb0ea3aa1598797" providerId="LiveId" clId="{328EB2D1-360F-4644-BCC3-0412735178C6}" dt="2019-01-10T18:05:48.902" v="5291" actId="21"/>
          <ac:picMkLst>
            <pc:docMk/>
            <pc:sldMk cId="272396366" sldId="300"/>
            <ac:picMk id="4" creationId="{717EB8BC-3EF1-EE45-BA25-4884AAF604B4}"/>
          </ac:picMkLst>
        </pc:picChg>
        <pc:picChg chg="add mod">
          <ac:chgData name="Patrik Cebis" userId="0eb0ea3aa1598797" providerId="LiveId" clId="{328EB2D1-360F-4644-BCC3-0412735178C6}" dt="2019-01-10T18:28:11.083" v="5321" actId="14100"/>
          <ac:picMkLst>
            <pc:docMk/>
            <pc:sldMk cId="272396366" sldId="300"/>
            <ac:picMk id="5" creationId="{97C6AEB7-D1FB-954D-8188-B0AF3E8237EA}"/>
          </ac:picMkLst>
        </pc:picChg>
        <pc:inkChg chg="add">
          <ac:chgData name="Patrik Cebis" userId="0eb0ea3aa1598797" providerId="LiveId" clId="{328EB2D1-360F-4644-BCC3-0412735178C6}" dt="2019-01-10T21:04:35.386" v="5339"/>
          <ac:inkMkLst>
            <pc:docMk/>
            <pc:sldMk cId="272396366" sldId="300"/>
            <ac:inkMk id="3" creationId="{95057D6A-84F7-DF44-8A91-BF23C8E4685F}"/>
          </ac:inkMkLst>
        </pc:inkChg>
      </pc:sldChg>
      <pc:sldChg chg="modSp add ord">
        <pc:chgData name="Patrik Cebis" userId="0eb0ea3aa1598797" providerId="LiveId" clId="{328EB2D1-360F-4644-BCC3-0412735178C6}" dt="2019-01-11T12:55:01.004" v="8008" actId="1076"/>
        <pc:sldMkLst>
          <pc:docMk/>
          <pc:sldMk cId="715744527" sldId="301"/>
        </pc:sldMkLst>
        <pc:picChg chg="mod">
          <ac:chgData name="Patrik Cebis" userId="0eb0ea3aa1598797" providerId="LiveId" clId="{328EB2D1-360F-4644-BCC3-0412735178C6}" dt="2019-01-11T12:55:01.004" v="8008" actId="1076"/>
          <ac:picMkLst>
            <pc:docMk/>
            <pc:sldMk cId="715744527" sldId="301"/>
            <ac:picMk id="4" creationId="{717EB8BC-3EF1-EE45-BA25-4884AAF604B4}"/>
          </ac:picMkLst>
        </pc:picChg>
      </pc:sldChg>
      <pc:sldChg chg="addSp delSp modSp add">
        <pc:chgData name="Patrik Cebis" userId="0eb0ea3aa1598797" providerId="LiveId" clId="{328EB2D1-360F-4644-BCC3-0412735178C6}" dt="2019-01-11T09:47:08.488" v="6765" actId="1076"/>
        <pc:sldMkLst>
          <pc:docMk/>
          <pc:sldMk cId="2031421285" sldId="302"/>
        </pc:sldMkLst>
        <pc:spChg chg="del">
          <ac:chgData name="Patrik Cebis" userId="0eb0ea3aa1598797" providerId="LiveId" clId="{328EB2D1-360F-4644-BCC3-0412735178C6}" dt="2019-01-11T07:36:46.865" v="5349" actId="478"/>
          <ac:spMkLst>
            <pc:docMk/>
            <pc:sldMk cId="2031421285" sldId="302"/>
            <ac:spMk id="2" creationId="{FDF45BA8-2969-4247-A8D9-905EF9818B44}"/>
          </ac:spMkLst>
        </pc:spChg>
        <pc:spChg chg="add del mod">
          <ac:chgData name="Patrik Cebis" userId="0eb0ea3aa1598797" providerId="LiveId" clId="{328EB2D1-360F-4644-BCC3-0412735178C6}" dt="2019-01-11T07:36:51.710" v="5350" actId="478"/>
          <ac:spMkLst>
            <pc:docMk/>
            <pc:sldMk cId="2031421285" sldId="302"/>
            <ac:spMk id="10" creationId="{4869D063-5147-6540-9952-E9CEFF46632C}"/>
          </ac:spMkLst>
        </pc:spChg>
        <pc:picChg chg="add">
          <ac:chgData name="Patrik Cebis" userId="0eb0ea3aa1598797" providerId="LiveId" clId="{328EB2D1-360F-4644-BCC3-0412735178C6}" dt="2019-01-11T07:36:20.501" v="5344" actId="931"/>
          <ac:picMkLst>
            <pc:docMk/>
            <pc:sldMk cId="2031421285" sldId="302"/>
            <ac:picMk id="4" creationId="{7651CB42-6EE3-004F-A370-53DCD68D6AE4}"/>
          </ac:picMkLst>
        </pc:picChg>
        <pc:picChg chg="del">
          <ac:chgData name="Patrik Cebis" userId="0eb0ea3aa1598797" providerId="LiveId" clId="{328EB2D1-360F-4644-BCC3-0412735178C6}" dt="2019-01-11T07:36:13.810" v="5343" actId="21"/>
          <ac:picMkLst>
            <pc:docMk/>
            <pc:sldMk cId="2031421285" sldId="302"/>
            <ac:picMk id="5" creationId="{97C6AEB7-D1FB-954D-8188-B0AF3E8237EA}"/>
          </ac:picMkLst>
        </pc:picChg>
        <pc:picChg chg="add mod">
          <ac:chgData name="Patrik Cebis" userId="0eb0ea3aa1598797" providerId="LiveId" clId="{328EB2D1-360F-4644-BCC3-0412735178C6}" dt="2019-01-11T09:47:08.488" v="6765" actId="1076"/>
          <ac:picMkLst>
            <pc:docMk/>
            <pc:sldMk cId="2031421285" sldId="302"/>
            <ac:picMk id="7" creationId="{E28CE7A3-FC27-B64E-90E5-71AC1379DBEE}"/>
          </ac:picMkLst>
        </pc:picChg>
      </pc:sldChg>
      <pc:sldChg chg="modSp add modNotesTx">
        <pc:chgData name="Patrik Cebis" userId="0eb0ea3aa1598797" providerId="LiveId" clId="{328EB2D1-360F-4644-BCC3-0412735178C6}" dt="2019-01-11T12:58:21.898" v="8010" actId="20577"/>
        <pc:sldMkLst>
          <pc:docMk/>
          <pc:sldMk cId="756336275" sldId="303"/>
        </pc:sldMkLst>
        <pc:spChg chg="mod">
          <ac:chgData name="Patrik Cebis" userId="0eb0ea3aa1598797" providerId="LiveId" clId="{328EB2D1-360F-4644-BCC3-0412735178C6}" dt="2019-01-11T12:58:21.898" v="8010" actId="20577"/>
          <ac:spMkLst>
            <pc:docMk/>
            <pc:sldMk cId="756336275" sldId="303"/>
            <ac:spMk id="3" creationId="{4F58D716-F503-4BD1-B6EF-04109817C2E8}"/>
          </ac:spMkLst>
        </pc:spChg>
      </pc:sldChg>
      <pc:sldChg chg="modSp add">
        <pc:chgData name="Patrik Cebis" userId="0eb0ea3aa1598797" providerId="LiveId" clId="{328EB2D1-360F-4644-BCC3-0412735178C6}" dt="2019-01-11T10:51:37.057" v="7662" actId="14100"/>
        <pc:sldMkLst>
          <pc:docMk/>
          <pc:sldMk cId="1642700249" sldId="304"/>
        </pc:sldMkLst>
        <pc:spChg chg="mod">
          <ac:chgData name="Patrik Cebis" userId="0eb0ea3aa1598797" providerId="LiveId" clId="{328EB2D1-360F-4644-BCC3-0412735178C6}" dt="2019-01-11T10:51:37.057" v="7662" actId="14100"/>
          <ac:spMkLst>
            <pc:docMk/>
            <pc:sldMk cId="1642700249" sldId="304"/>
            <ac:spMk id="3" creationId="{4F58D716-F503-4BD1-B6EF-04109817C2E8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FEB9DEC0-3809-4621-AA22-964B4D4058E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D766DBA4-59AC-4B85-8B5F-81E71C9EC34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>
                <a:cs typeface="Arial" charset="0"/>
              </a:defRPr>
            </a:lvl1pPr>
          </a:lstStyle>
          <a:p>
            <a:pPr>
              <a:defRPr/>
            </a:pPr>
            <a:fld id="{3313A22F-6AEE-4376-B8AA-345970DA81EA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xmlns="" id="{89C4F73B-DD2D-432A-8473-607B1794F5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xmlns="" id="{41620DC0-4C2B-42D3-889A-0B0D26EFCB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9C9ACDC-6CB0-48E2-8D11-0FEB55B9A1B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907154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9T16:38:56.245"/>
    </inkml:context>
    <inkml:brush xml:id="br0">
      <inkml:brushProperty name="width" value="0" units="cm"/>
      <inkml:brushProperty name="height" value="0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1,'0'0,"2"0,1 0,4 0,-1 0,0 0,-2 0,-3 0,-1 0,0 2,-1 1,-4 2,-3-1,-7-4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09T16:41:30.955"/>
    </inkml:context>
    <inkml:brush xml:id="br0">
      <inkml:brushProperty name="width" value="0.34286" units="cm"/>
      <inkml:brushProperty name="height" value="0.34286" units="cm"/>
      <inkml:brushProperty name="color" value="#008C3A"/>
    </inkml:brush>
  </inkml:definitions>
  <inkml:trace contextRef="#ctx0" brushRef="#br0">43 73 7569,'-16'0'-713,"-3"0"824,17-6 117,-4 4 0,6-11-43,0 12-178,0-6 196,0 1 306,0 4-382,6-4-90,2 0 24,7 4-2,12-4 0,-3 6 6,10 0 0,-3 0-11,-2 0 0,4 0 1,1 0 1,11 0-62,-2 0 1,12 4 61,3 1 0,12 0 6,12-5 0,12 0-241,-44 0 1,1 0-1,3 0 1,3 0 195,4 0 1,3 0 0,5 0-1,3 0-374,9 0 1,2 0 0,4-2 0,1-1 394,8 1 0,1-1 1,-30 1-1,1 0 1,1 0-24,2 0 1,2 0 0,0 1-1,5 0 1,1 1 0,2-1-348,3 0 0,1-1 0,1 1 0,2 0 0,0 0 0,1 1 349,2 0 0,0 0 0,2 0 0,4 0 1,0 0-1,1 0 0,1 0 0,1 0 1,0 0-1,-21 0 1,1 0-1,0 0 1,1 0-1,0 0 0,1 0 1,0 0-1,0 0 0,5 0 1,-1 1-1,2-1 1,0 1-240,4 0 1,1 0 0,0 0-1,0 0 1,-2 0 0,0 0 0,0 0-1,1 0 238,4 1 1,0 0 0,1 1 0,-1-1 0,-2 0 0,-2 0-1,1 0 1,-1 0-121,3 1 1,1-1 0,-1 1 0,0-1-1,-1 0 1,1 0 0,-1-1 0,-1 0 163,-1 0 1,0-1 0,-1-1-1,0 1 1,-1 1 0,-2 1 0,1-1-1,-1 0-55,-1 0 0,0 1 0,0-1 0,-1 0 0,0 0 0,-1 1 0,0-1 1,0 0 35,0-1 0,-1 0 0,0 0 0,0 0 0,-2 0 0,-1 0 0,0 0 1,0 0-2,-3 0 1,-1 0-1,0 0 1,-1 0-1,21 0 1,0 1-1,-2 0 14,1 0 1,-1 1 0,-1-1 0,-7 0 0,-1 0 0,-1 1-39,0 0 0,-2 2 1,0-1-1,-4-1 1,-2-1-1,0 1 79,-5 1 0,-1 1 0,-2-1 1,27-2-1,-2 1-612,-7 0 0,-1 1 0,-8-2 0,-2-1 281,-5 0 0,-2 0 0,-7 0 1,-2 0 435,-8 0 1,-3 0 0,33 0-558,-14 0 1,-20 0 1660,-10 0-1304,-12 0 0,-7 10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09T16:41:36.415"/>
    </inkml:context>
    <inkml:brush xml:id="br0">
      <inkml:brushProperty name="width" value="0.34286" units="cm"/>
      <inkml:brushProperty name="height" value="0.34286" units="cm"/>
      <inkml:brushProperty name="color" value="#008C3A"/>
    </inkml:brush>
  </inkml:definitions>
  <inkml:trace contextRef="#ctx0" brushRef="#br0">1050 30 7386,'-36'-2'-304,"8"-3"514,11 4 82,5-6-185,10 7 380,-4-6-455,18 4 1,4-4 169,13 6 0,0 1-66,0 4 1,8-2-12,7 7 1,2 0 0,12 4 1,-2 1 10,12-1 1,7 2-341,12 3 0,3-1 233,-40-6 0,1 0 0,-1-1 1,0 1 32,5-1 1,1 2 0,-1 1 0,2 1-12,3-1 1,0 1 0,2-1 0,0 0-312,3 3 0,0 0 1,1-1-1,0 0 299,2 1 1,-1 0-1,-3-2 1,0 1-46,4 0 0,-1 1 1,-3 1-1,-1 0 30,3-1 0,-2-1 0,-2-1 1,-1-1 38,-6-1 1,0-2-40,3 1 0,-2 1-620,-4 1 1,-1 0 527,0 1 0,-1-1 31,1 1 0,-2-1 95,39 9-599,-1 4 620,-15-11-34,-7 5-1,-7-7-136,-7 1 539,-8-7-405,-14 5 811,-8-12-1071,-6 12 1657,-7-11-1430,-2 4 1,-19-1 812,-6 0-336,-7 0-249,-9-5 1,-2 0 31,-6 0-225,-1 0 0,-7 0 33,-7 0 0,-2 1 30,-7 4 1,-4-2-58,-11 7 0,0-5-222,-9 5 0,41-5 0,0 1 225,0 3 1,-1 1-1,-7-2 1,-1 0 11,-1 2 0,-1-1-145,-2 0 1,-1-2-243,-4-2 0,0-2 0,1 4 0,1-1 297,-4-1 1,0 0 0,2 1 0,-1-1 37,-3 0 1,0 0-1,1 1 1,0 1 40,-3-2 1,-1-1 0,2 2 0,0 1 21,0 0 1,1 1 0,2-1 0,0 2 25,0 0 0,1 1 0,2-2 0,2 2-23,0 2 1,0 0 0,1-3 0,1-1-162,5 2 0,0 0 1,-1-2-1,1 1 140,5 1 0,0 0 0,-2-2 0,1 0-54,3 2 0,0-1 0,-45 2 81,14-1 1,5-7-2,10 2 1,9-3 18,10-2 0,9 0 699,5 0-335,10 0 969,3 0-1181,7 0 194,6-7-1806,27-1 0,0 0 383,20 3 0,-7 4-119,-3 1 0,6 0 412,4 0 680,3 6 0,7 2 0,3 7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9T16:38:56.245"/>
    </inkml:context>
    <inkml:brush xml:id="br0">
      <inkml:brushProperty name="width" value="0" units="cm"/>
      <inkml:brushProperty name="height" value="0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0 1,'0'0,"2"0,1 0,4 0,-1 0,0 0,-2 0,-3 0,-1 0,0 2,-1 1,-4 2,-3-1,-7-4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09T16:41:30.955"/>
    </inkml:context>
    <inkml:brush xml:id="br0">
      <inkml:brushProperty name="width" value="0.34286" units="cm"/>
      <inkml:brushProperty name="height" value="0.34286" units="cm"/>
      <inkml:brushProperty name="color" value="#008C3A"/>
    </inkml:brush>
  </inkml:definitions>
  <inkml:trace contextRef="#ctx0" brushRef="#br0">43 73 7569,'-16'0'-713,"-3"0"824,17-6 117,-4 4 0,6-11-43,0 12-178,0-6 196,0 1 306,0 4-382,6-4-90,2 0 24,7 4-2,12-4 0,-3 6 6,10 0 0,-3 0-11,-2 0 0,4 0 1,1 0 1,11 0-62,-2 0 1,12 4 61,3 1 0,12 0 6,12-5 0,12 0-241,-44 0 1,1 0-1,3 0 1,3 0 195,4 0 1,3 0 0,5 0-1,3 0-374,9 0 1,2 0 0,4-2 0,1-1 394,8 1 0,1-1 1,-30 1-1,1 0 1,1 0-24,2 0 1,2 0 0,0 1-1,5 0 1,1 1 0,2-1-348,3 0 0,1-1 0,1 1 0,2 0 0,0 0 0,1 1 349,2 0 0,0 0 0,2 0 0,4 0 1,0 0-1,1 0 0,1 0 0,1 0 1,0 0-1,-21 0 1,1 0-1,0 0 1,1 0-1,0 0 0,1 0 1,0 0-1,0 0 0,5 0 1,-1 1-1,2-1 1,0 1-240,4 0 1,1 0 0,0 0-1,0 0 1,-2 0 0,0 0 0,0 0-1,1 0 238,4 1 1,0 0 0,1 1 0,-1-1 0,-2 0 0,-2 0-1,1 0 1,-1 0-121,3 1 1,1-1 0,-1 1 0,0-1-1,-1 0 1,1 0 0,-1-1 0,-1 0 163,-1 0 1,0-1 0,-1-1-1,0 1 1,-1 1 0,-2 1 0,1-1-1,-1 0-55,-1 0 0,0 1 0,0-1 0,-1 0 0,0 0 0,-1 1 0,0-1 1,0 0 35,0-1 0,-1 0 0,0 0 0,0 0 0,-2 0 0,-1 0 0,0 0 1,0 0-2,-3 0 1,-1 0-1,0 0 1,-1 0-1,21 0 1,0 1-1,-2 0 14,1 0 1,-1 1 0,-1-1 0,-7 0 0,-1 0 0,-1 1-39,0 0 0,-2 2 1,0-1-1,-4-1 1,-2-1-1,0 1 79,-5 1 0,-1 1 0,-2-1 1,27-2-1,-2 1-612,-7 0 0,-1 1 0,-8-2 0,-2-1 281,-5 0 0,-2 0 0,-7 0 1,-2 0 435,-8 0 1,-3 0 0,33 0-558,-14 0 1,-20 0 1660,-10 0-1304,-12 0 0,-7 10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09T16:41:36.415"/>
    </inkml:context>
    <inkml:brush xml:id="br0">
      <inkml:brushProperty name="width" value="0.34286" units="cm"/>
      <inkml:brushProperty name="height" value="0.34286" units="cm"/>
      <inkml:brushProperty name="color" value="#008C3A"/>
    </inkml:brush>
  </inkml:definitions>
  <inkml:trace contextRef="#ctx0" brushRef="#br0">1050 30 7386,'-36'-2'-304,"8"-3"514,11 4 82,5-6-185,10 7 380,-4-6-455,18 4 1,4-4 169,13 6 0,0 1-66,0 4 1,8-2-12,7 7 1,2 0 0,12 4 1,-2 1 10,12-1 1,7 2-341,12 3 0,3-1 233,-40-6 0,1 0 0,-1-1 1,0 1 32,5-1 1,1 2 0,-1 1 0,2 1-12,3-1 1,0 1 0,2-1 0,0 0-312,3 3 0,0 0 1,1-1-1,0 0 299,2 1 1,-1 0-1,-3-2 1,0 1-46,4 0 0,-1 1 1,-3 1-1,-1 0 30,3-1 0,-2-1 0,-2-1 1,-1-1 38,-6-1 1,0-2-40,3 1 0,-2 1-620,-4 1 1,-1 0 527,0 1 0,-1-1 31,1 1 0,-2-1 95,39 9-599,-1 4 620,-15-11-34,-7 5-1,-7-7-136,-7 1 539,-8-7-405,-14 5 811,-8-12-1071,-6 12 1657,-7-11-1430,-2 4 1,-19-1 812,-6 0-336,-7 0-249,-9-5 1,-2 0 31,-6 0-225,-1 0 0,-7 0 33,-7 0 0,-2 1 30,-7 4 1,-4-2-58,-11 7 0,0-5-222,-9 5 0,41-5 0,0 1 225,0 3 1,-1 1-1,-7-2 1,-1 0 11,-1 2 0,-1-1-145,-2 0 1,-1-2-243,-4-2 0,0-2 0,1 4 0,1-1 297,-4-1 1,0 0 0,2 1 0,-1-1 37,-3 0 1,0 0-1,1 1 1,0 1 40,-3-2 1,-1-1 0,2 2 0,0 1 21,0 0 1,1 1 0,2-1 0,0 2 25,0 0 0,1 1 0,2-2 0,2 2-23,0 2 1,0 0 0,1-3 0,1-1-162,5 2 0,0 0 1,-1-2-1,1 1 140,5 1 0,0 0 0,-2-2 0,1 0-54,3 2 0,0-1 0,-45 2 81,14-1 1,5-7-2,10 2 1,9-3 18,10-2 0,9 0 699,5 0-335,10 0 969,3 0-1181,7 0 194,6-7-1806,27-1 0,0 0 383,20 3 0,-7 4-119,-3 1 0,6 0 412,4 0 680,3 6 0,7 2 0,3 7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19-01-09T16:50:14.503"/>
    </inkml:context>
    <inkml:brush xml:id="br0">
      <inkml:brushProperty name="width" value="0.2" units="cm"/>
      <inkml:brushProperty name="height" value="0.4" units="cm"/>
      <inkml:brushProperty name="color" value="#FF2500"/>
      <inkml:brushProperty name="tip" value="rectangle"/>
      <inkml:brushProperty name="rasterOp" value="maskPen"/>
    </inkml:brush>
  </inkml:definitions>
  <inkml:trace contextRef="#ctx0" brushRef="#br0">42 2185,'6'-70,"-3"2,9-11,2 1,5-6,4-6,1-5,-9 47,1 0,0 0,1 0,-2-1,1 1,5 0,1 1,0 1,0 1,26-42,5 5,-23 38,1 0,-3 3,2 0,3-3,1 1,0 4,0 1,1-3,2 0,1 2,1 1,1 1,0 2,3 0,1 2,2 2,1 1,1-2,1 2,1 3,1 2,1 3,2 1,2 0,2 2,2 3,0 3,1-3,1 3,-2 4,0 3,1 0,0 1,1 4,1 2,6 2,1 0,-3 1,1 2,1 3,1 3,-2 1,-1 3,1 1,-1 3,1 3,-1 2,3 1,0 1,-5 4,0 1,3 1,1 1,-4 4,0 1,0 1,0 1,-7 1,-1 2,6 5,-2 2,-2 1,-2 2,0 2,0 0,-1 2,-1 0,-3 3,0 0,1 1,0 2,-1 4,-1 3,0 1,-1 1,-2 1,-1 1,-1 0,0 0,-3-2,0 0,-1 1,-2 1,0 3,-3 2,-2-1,-2 1,-1 3,-2 1,-2-2,-3 0,1 0,-2 0,-1-3,-2 1,-2 4,-1 2,0 0,-3 1,-4 2,-2-1,-1-1,-2 0,-3 2,-3 0,1 0,-2 0,-4 8,-4 1,-4-2,-3 0,4-28,0 0,-3 0,-1 0,-2-1,-1 1,0 1,-1 1,-2 0,-2 2,-2 0,-1 0,-3 5,-1 1,-1-1,-2 0,-1 0,-2 0,-3 2,-1 0,-2-1,1-3,-2-1,0-1,1-4,0-1,-1-1,1-2,0-1,-1 0,-2-2,0 0,-2-1,-2 0,-2 0,0 0,1-2,1 0,-2-1,1-2,0-1,-1-2,2-2,0-1,-1-1,-23 17,-1-2,-4-3,-1-2,5-5,0-2,-3-1,0-4,6-4,0-4,-1-2,0-3,5-4,1-2,-6-5,-1-3,2-4,0-3,-1-3,0-4,3-2,0-3,0-5,0-3,5-1,0-4,-6-5,-1-4,4-2,1-2,0-5,1-1,3-2,1-2,-1-3,0-3,-2-1,0-2,3-3,2-3,1-4,2-3,-1-4,2-3,2-7,2-3,2-2,2-3,3-2,4-2,0-8,3-1,3-1,2-2,13 27,1 0,0-2,2-1,1-2,1 0,2-4,1 0,0-2,2 0,0-2,1 0,1-4,1-1,2 0,0 3,2-1,1 1,0-4,0 0,1 0,2 2,0 0,2 0,0-1,0 1,2-1,2 1,1 0,1 0,1-5,-1 0,3 0,1 0,2 0,0 0,0-2,0 0,0-1,1 2,0-1,0 1,1 1,0 2,1-1,0 2,2 1,0-1,0-2,1-1,0 1,0 1,-1 1,2 1,0 4,2 1,-1 2,-1 4,0 1,1 1,0 4,1 2,0 1,0 2,0 1,0 2,12-24,1 4,-2 8,0 2,0 3,1 1,0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21:04:35.3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39 7569,'-27'0'-142,"5"0"1,-3 0 0,3 0-385,3 0 0,0-6 526,0-1 0,17-8 0,4 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1-10T21:04:35.381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156 39 7569,'-27'0'-142,"5"0"1,-3 0 0,3 0-385,3 0 0,0-6 526,0-1 0,17-8 0,4 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xmlns="" id="{1CB243C6-4EB0-42B9-B333-ECBA061E02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xmlns="" id="{BE791330-7E91-4E37-89AB-F93982DCDA8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310F04E-AFE2-440C-9E86-85BA0663A2C5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xmlns="" id="{2015ACBE-58B4-41F1-B9B5-C97E378B939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xmlns="" id="{BE4FD201-98C1-423D-B23B-4A77CCA864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xmlns="" id="{7E5DE499-7CB3-4FA5-9D2E-AD4D1A67F086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xmlns="" id="{97CD8892-3242-44F2-9515-FD7F794905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9A2D7BC-5602-4ABC-A531-834E16899D9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70627735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Čísla ze statistiky týkající se volby RWY in USE v roce 2018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847295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Pro většinu z Vás běžná praxe</a:t>
            </a:r>
          </a:p>
          <a:p>
            <a:endParaRPr lang="cs-CZ" b="1" dirty="0"/>
          </a:p>
          <a:p>
            <a:r>
              <a:rPr lang="cs-CZ" b="1" dirty="0"/>
              <a:t>Mapa</a:t>
            </a:r>
            <a:r>
              <a:rPr lang="cs-CZ" dirty="0"/>
              <a:t> – papírová, elektronická</a:t>
            </a:r>
          </a:p>
          <a:p>
            <a:endParaRPr lang="cs-CZ" dirty="0"/>
          </a:p>
          <a:p>
            <a:r>
              <a:rPr lang="cs-CZ" b="1" dirty="0"/>
              <a:t>Ovládání přístroje/softwaru </a:t>
            </a:r>
          </a:p>
          <a:p>
            <a:r>
              <a:rPr lang="cs-CZ" dirty="0"/>
              <a:t>Před letem</a:t>
            </a:r>
          </a:p>
          <a:p>
            <a:r>
              <a:rPr lang="cs-CZ" dirty="0"/>
              <a:t>Za letu je pozdě</a:t>
            </a:r>
          </a:p>
          <a:p>
            <a:endParaRPr lang="cs-CZ" dirty="0"/>
          </a:p>
          <a:p>
            <a:r>
              <a:rPr lang="cs-CZ" b="1" dirty="0"/>
              <a:t>Varovné funkce </a:t>
            </a:r>
          </a:p>
          <a:p>
            <a:r>
              <a:rPr lang="cs-CZ" dirty="0"/>
              <a:t>Pokud správně nastaveny</a:t>
            </a:r>
          </a:p>
          <a:p>
            <a:r>
              <a:rPr lang="cs-CZ" dirty="0"/>
              <a:t>Dobrý pomocník</a:t>
            </a:r>
          </a:p>
          <a:p>
            <a:endParaRPr lang="cs-CZ" dirty="0"/>
          </a:p>
          <a:p>
            <a:r>
              <a:rPr lang="cs-CZ" dirty="0"/>
              <a:t>Mobil/tablet  - nabít</a:t>
            </a:r>
          </a:p>
          <a:p>
            <a:endParaRPr lang="cs-CZ" dirty="0"/>
          </a:p>
          <a:p>
            <a:r>
              <a:rPr lang="cs-CZ" dirty="0"/>
              <a:t>Příhoda s D- XXX vybitý telefon s navigační přípravou a letovým plánem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13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800713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postupy pro nastavení odpovídače AIP ČR – ENR</a:t>
            </a:r>
          </a:p>
          <a:p>
            <a:endParaRPr lang="cs-CZ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cs-CZ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Občas A/C pouze s modem A </a:t>
            </a:r>
          </a:p>
          <a:p>
            <a:endParaRPr lang="cs-CZ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cs-CZ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r>
              <a:rPr lang="cs-CZ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Kochaní a rychlost letadla</a:t>
            </a:r>
          </a:p>
          <a:p>
            <a:r>
              <a:rPr lang="cs-CZ" sz="12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Čím rychlejší tím méně času</a:t>
            </a:r>
          </a:p>
          <a:p>
            <a:endParaRPr lang="cs-CZ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cs-CZ" sz="12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14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58616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Preference obecně:</a:t>
            </a:r>
          </a:p>
          <a:p>
            <a:endParaRPr lang="cs-CZ" dirty="0"/>
          </a:p>
          <a:p>
            <a:r>
              <a:rPr lang="cs-CZ" dirty="0"/>
              <a:t>Určeno v hl. 7 předpisu L4444</a:t>
            </a:r>
          </a:p>
          <a:p>
            <a:endParaRPr lang="cs-CZ" dirty="0"/>
          </a:p>
          <a:p>
            <a:pPr marL="228600" indent="-228600">
              <a:buAutoNum type="arabicPeriod"/>
            </a:pPr>
            <a:r>
              <a:rPr lang="cs-CZ" dirty="0"/>
              <a:t>Met. Podmínky – obvykle proti větru </a:t>
            </a:r>
          </a:p>
          <a:p>
            <a:pPr marL="228600" indent="-228600">
              <a:buAutoNum type="arabicPeriod"/>
            </a:pPr>
            <a:endParaRPr lang="cs-CZ" dirty="0"/>
          </a:p>
          <a:p>
            <a:pPr marL="228600" indent="-228600">
              <a:buAutoNum type="arabicPeriod"/>
            </a:pPr>
            <a:r>
              <a:rPr lang="cs-CZ" dirty="0"/>
              <a:t>Vybavení RNZ</a:t>
            </a:r>
          </a:p>
          <a:p>
            <a:pPr marL="228600" indent="-228600">
              <a:buAutoNum type="arabicPeriod"/>
            </a:pPr>
            <a:endParaRPr lang="cs-CZ" dirty="0"/>
          </a:p>
          <a:p>
            <a:pPr marL="228600" indent="-228600">
              <a:buAutoNum type="arabicPeriod"/>
            </a:pPr>
            <a:r>
              <a:rPr lang="cs-CZ" dirty="0"/>
              <a:t> Hlukově citlivé oblasti - zejména hlavní město Praha</a:t>
            </a:r>
          </a:p>
          <a:p>
            <a:pPr marL="228600" indent="-228600">
              <a:buAutoNum type="arabicPeriod"/>
            </a:pPr>
            <a:endParaRPr lang="cs-CZ" dirty="0"/>
          </a:p>
          <a:p>
            <a:pPr marL="228600" indent="-228600">
              <a:buAutoNum type="arabicPeriod"/>
            </a:pPr>
            <a:endParaRPr lang="cs-CZ" dirty="0"/>
          </a:p>
          <a:p>
            <a:pPr marL="0" indent="0">
              <a:buFontTx/>
              <a:buNone/>
            </a:pPr>
            <a:r>
              <a:rPr lang="cs-CZ" dirty="0"/>
              <a:t>Důvod pro používání 06/24 do limitu 5 kts zadního a 15 kts bočního větru </a:t>
            </a:r>
          </a:p>
          <a:p>
            <a:pPr marL="228600" indent="-228600">
              <a:buAutoNum type="arabicPeriod"/>
            </a:pPr>
            <a:endParaRPr lang="cs-CZ" dirty="0"/>
          </a:p>
          <a:p>
            <a:pPr marL="0" indent="0">
              <a:buFontTx/>
              <a:buNone/>
            </a:pPr>
            <a:r>
              <a:rPr lang="cs-CZ" dirty="0"/>
              <a:t>Z toho plyne uvedené procentuální využití RWYs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3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814109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Dnes o RWY 06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Pro zajímavost </a:t>
            </a:r>
          </a:p>
          <a:p>
            <a:r>
              <a:rPr lang="cs-CZ" dirty="0"/>
              <a:t>Duben, květen, červen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Co z toho vyplívá?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06. -  ČASTO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4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9638227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Situace v prostoru ARR</a:t>
            </a:r>
          </a:p>
          <a:p>
            <a:r>
              <a:rPr lang="cs-CZ" dirty="0"/>
              <a:t>CTR, TMA I, TMA II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Černé čáry – trajektorii letu A/C klasajících na ARR do LKPR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Ostatní RWY </a:t>
            </a:r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Prostor ARR 24  ne</a:t>
            </a:r>
          </a:p>
          <a:p>
            <a:r>
              <a:rPr lang="cs-CZ" dirty="0"/>
              <a:t>Ovlivněno  CTR a TMA KB a VO</a:t>
            </a:r>
          </a:p>
          <a:p>
            <a:endParaRPr lang="cs-CZ" dirty="0"/>
          </a:p>
          <a:p>
            <a:r>
              <a:rPr lang="cs-CZ" dirty="0"/>
              <a:t>Prostor ARR 30 a hlavně 12</a:t>
            </a:r>
          </a:p>
          <a:p>
            <a:r>
              <a:rPr lang="cs-CZ" dirty="0"/>
              <a:t>Podobný případ jako 06</a:t>
            </a:r>
          </a:p>
          <a:p>
            <a:r>
              <a:rPr lang="cs-CZ" dirty="0"/>
              <a:t>Ale používá se málo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5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121162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Křivoklátská vrchovina</a:t>
            </a:r>
          </a:p>
          <a:p>
            <a:endParaRPr lang="cs-CZ" dirty="0"/>
          </a:p>
          <a:p>
            <a:r>
              <a:rPr lang="cs-CZ" dirty="0"/>
              <a:t>Z velké části zalesněné uzemí</a:t>
            </a:r>
          </a:p>
          <a:p>
            <a:endParaRPr lang="cs-CZ" dirty="0"/>
          </a:p>
          <a:p>
            <a:r>
              <a:rPr lang="cs-CZ" dirty="0"/>
              <a:t>Nadmořská výška </a:t>
            </a:r>
          </a:p>
          <a:p>
            <a:r>
              <a:rPr lang="cs-CZ" dirty="0"/>
              <a:t>450 – 600m</a:t>
            </a:r>
          </a:p>
          <a:p>
            <a:r>
              <a:rPr lang="cs-CZ" dirty="0"/>
              <a:t>1500 – 2000 stop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7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455762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U ŘLP Oddělení AI</a:t>
            </a:r>
          </a:p>
          <a:p>
            <a:r>
              <a:rPr lang="cs-CZ" dirty="0"/>
              <a:t>Statistika pro CTR TMA I i II</a:t>
            </a:r>
          </a:p>
          <a:p>
            <a:endParaRPr lang="cs-CZ" dirty="0"/>
          </a:p>
          <a:p>
            <a:r>
              <a:rPr lang="cs-CZ" dirty="0"/>
              <a:t>Příklad TMA II</a:t>
            </a:r>
          </a:p>
          <a:p>
            <a:endParaRPr lang="cs-CZ" dirty="0"/>
          </a:p>
          <a:p>
            <a:r>
              <a:rPr lang="cs-CZ" dirty="0"/>
              <a:t>Během sezóny </a:t>
            </a:r>
          </a:p>
          <a:p>
            <a:endParaRPr lang="cs-CZ" dirty="0"/>
          </a:p>
          <a:p>
            <a:r>
              <a:rPr lang="cs-CZ" dirty="0"/>
              <a:t>Jak vertikální, tak horizontální</a:t>
            </a:r>
          </a:p>
          <a:p>
            <a:r>
              <a:rPr lang="cs-CZ" dirty="0"/>
              <a:t>Včetně těch minimálních</a:t>
            </a:r>
          </a:p>
          <a:p>
            <a:r>
              <a:rPr lang="cs-CZ" dirty="0"/>
              <a:t>Těch je většina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Bohužel se neustále, v sezóně  každý týden vyskytují případy hrubého narušení TMA</a:t>
            </a:r>
          </a:p>
          <a:p>
            <a:r>
              <a:rPr lang="cs-CZ" dirty="0"/>
              <a:t>A bohužel i případy hrozící konfliktem s IFR TFC do LKPR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9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379504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10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94910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11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494910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Křivoklátská vrchovina - omezené možnosti pro vynucené přistání v případě závady 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A2D7BC-5602-4ABC-A531-834E16899D98}" type="slidenum">
              <a:rPr lang="cs-CZ" altLang="en-US" smtClean="0"/>
              <a:pPr/>
              <a:t>12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8204807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6">
            <a:extLst>
              <a:ext uri="{FF2B5EF4-FFF2-40B4-BE49-F238E27FC236}">
                <a16:creationId xmlns:a16="http://schemas.microsoft.com/office/drawing/2014/main" xmlns="" id="{A5097BCD-2B80-4AA7-8D3D-0DCA950389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81940" y="268923"/>
            <a:ext cx="6858000" cy="1376997"/>
          </a:xfrm>
        </p:spPr>
        <p:txBody>
          <a:bodyPr>
            <a:normAutofit/>
          </a:bodyPr>
          <a:lstStyle>
            <a:lvl1pPr algn="l">
              <a:defRPr sz="41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81940" y="1768317"/>
            <a:ext cx="6858000" cy="1655762"/>
          </a:xfrm>
        </p:spPr>
        <p:txBody>
          <a:bodyPr/>
          <a:lstStyle>
            <a:lvl1pPr marL="0" indent="0" algn="l">
              <a:buNone/>
              <a:defRPr sz="22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xmlns="" id="{3ABE2E91-1B65-413D-95D0-5587F7462F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4F30651-7440-4A91-9387-D7D01105D33B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2F14CA69-A8D3-477E-8951-D0C1E12BE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49EB58B1-A4E5-44F3-AB30-403AC28A7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fld id="{AE886F78-A8E1-4DB0-8A0F-4AAAB6EB54E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8856698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2FB6919-B8B8-4CB3-8AE8-55469BE8D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97A5B2-0EB3-4187-87B4-504A6CA21A6F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7BEA66E4-2991-4DE0-BC0A-ED303A112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2EEBAC34-C7E2-43F9-BCB7-958B70DDC9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0DA399-0139-419E-B1A3-33B2182DEE5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719358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AB8B7A15-8ABF-4C1A-A9E9-7401F85B48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8D690-1D74-4C9B-9ACC-CED4A82EDCF0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5268B150-CA92-4684-9305-D8E1F7D1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DCD68A4-13F2-4E45-8A03-0712ACD6F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A2233F-EDA4-46C9-BE12-F91A512415A3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6240810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xmlns="" id="{0215C4B2-3700-48E6-9525-FF5C641DAD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0EE3D-7C45-49D9-82F1-5232CCD286AD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F073A3A2-F3B0-4668-AD75-93D5B2F94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5CF39989-4C47-458F-A96D-8E34AE31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6663141-79C8-43D6-8870-DDD61976CFFB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081433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xmlns="" id="{24A2468B-6432-4CBB-A89F-B7CB366922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4559A2-6E82-48A2-98B1-3BAE1AFD613B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xmlns="" id="{C80EC3B3-C94D-45B9-BD00-9EB398247E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xmlns="" id="{B9B8E296-1A20-4795-A1AC-9F508DF8A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7C3205-E676-4DF4-BD94-AE89B2E529E0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1928751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xmlns="" id="{E58C7FA4-B2DA-404F-B305-120569C64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1797FF-3DA6-4677-BEB7-49D4E05F6C82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xmlns="" id="{CDB73850-EEE4-4283-94C4-EE6EE2D2A9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xmlns="" id="{FFAC529C-A84C-4B4D-BFBB-A6F1632AE9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3AC0D4-B909-4521-B415-BE9E65973ED2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1545346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xmlns="" id="{E03AA8E2-9DCC-4B7C-8E80-5B2D271E2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55AAF-EEB3-4862-8F8B-ECA24BC74AE6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xmlns="" id="{F5985500-7333-49DB-812C-764B3B0A5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xmlns="" id="{25BD0359-6981-460C-8C94-613C90750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62CA21-39F7-4072-A05D-768625024C8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567752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xmlns="" id="{642B6241-4F74-4D5F-8213-44071F7D4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0F811-9036-4279-8574-D5AA816089C7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1DE55AC4-C5E9-4CD0-9280-E4304CE8C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13C4B7E8-D776-4F45-A901-A61B36FF9F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BD6648-6F36-4BBE-9A7A-7CE2AD45CAB7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9942230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xmlns="" id="{94E1E7AC-3FD1-4EAA-A9E5-41377B322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C8EED6-1724-4DB9-B9E3-C866CA68D8D7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xmlns="" id="{1BD13A3E-E54C-4BE2-B7A4-F65791CB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xmlns="" id="{C050256D-291A-4FE5-939B-166C14622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7363A4-0BDD-473F-9FE9-79A4A17CB93F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6368972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A678DD1-85CC-41B9-9C1D-E7E680D1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E3AC03-04F4-48FF-9597-6B86647FCFF8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B542AF51-C067-46F6-9E51-47F91ABB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F0B556C4-2AFC-42B9-B977-D4A075222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7A9399-DB06-4073-BB5E-99F2C80DD87E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2536639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9147991B-D596-46E7-B803-B2EB1E4EB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09F9C8-CEAC-40D9-892D-9ED3E78917E2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6B0624CA-2691-41D5-973E-C3E6250CA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68EB4D98-1DD6-4A56-A6FD-F5BB1C431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8F97A5-D943-41D0-8107-33D2981DEC6D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107213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30515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290145" y="2039815"/>
            <a:ext cx="41400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789356" y="2039815"/>
            <a:ext cx="4140000" cy="36576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8245834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146" y="793749"/>
            <a:ext cx="8607668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404813" y="1597025"/>
            <a:ext cx="3417887" cy="29083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1" name="Zástupný symbol pro obrázek 10"/>
          <p:cNvSpPr>
            <a:spLocks noGrp="1"/>
          </p:cNvSpPr>
          <p:nvPr>
            <p:ph type="pic" sz="quarter" idx="11"/>
          </p:nvPr>
        </p:nvSpPr>
        <p:spPr>
          <a:xfrm>
            <a:off x="4114800" y="1597025"/>
            <a:ext cx="2833688" cy="3538538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404813" y="4505325"/>
            <a:ext cx="3417887" cy="1190625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17" name="Zástupný symbol pro text 14"/>
          <p:cNvSpPr>
            <a:spLocks noGrp="1"/>
          </p:cNvSpPr>
          <p:nvPr>
            <p:ph type="body" sz="quarter" idx="13"/>
          </p:nvPr>
        </p:nvSpPr>
        <p:spPr>
          <a:xfrm>
            <a:off x="4114801" y="5135563"/>
            <a:ext cx="2833688" cy="560387"/>
          </a:xfrm>
        </p:spPr>
        <p:txBody>
          <a:bodyPr lIns="0" tIns="72000" rIns="0"/>
          <a:lstStyle>
            <a:lvl1pPr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533634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90146" y="793749"/>
            <a:ext cx="8607668" cy="712762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404813" y="1597025"/>
            <a:ext cx="5939426" cy="38227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6353127" y="1597025"/>
            <a:ext cx="2544688" cy="1190625"/>
          </a:xfrm>
        </p:spPr>
        <p:txBody>
          <a:bodyPr lIns="108000" tIns="0" rIns="0"/>
          <a:lstStyle>
            <a:lvl1pPr marL="266700" indent="-266700">
              <a:defRPr sz="1800"/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81460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Jeden 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6">
            <a:extLst>
              <a:ext uri="{FF2B5EF4-FFF2-40B4-BE49-F238E27FC236}">
                <a16:creationId xmlns:a16="http://schemas.microsoft.com/office/drawing/2014/main" xmlns="" id="{1467908E-3952-4311-9CF6-0F688B0A7018}"/>
              </a:ext>
            </a:extLst>
          </p:cNvPr>
          <p:cNvSpPr/>
          <p:nvPr userDrawn="1"/>
        </p:nvSpPr>
        <p:spPr>
          <a:xfrm>
            <a:off x="290513" y="257175"/>
            <a:ext cx="8607425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cs-CZ"/>
          </a:p>
        </p:txBody>
      </p:sp>
      <p:sp>
        <p:nvSpPr>
          <p:cNvPr id="9" name="Zástupný symbol pro obrázek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829300"/>
          </a:xfrm>
        </p:spPr>
        <p:txBody>
          <a:bodyPr rtlCol="0">
            <a:normAutofit/>
          </a:bodyPr>
          <a:lstStyle/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16" name="Zástupný symbol pro text 14"/>
          <p:cNvSpPr>
            <a:spLocks noGrp="1"/>
          </p:cNvSpPr>
          <p:nvPr>
            <p:ph type="body" sz="quarter" idx="12"/>
          </p:nvPr>
        </p:nvSpPr>
        <p:spPr>
          <a:xfrm>
            <a:off x="299622" y="447675"/>
            <a:ext cx="8598192" cy="1190625"/>
          </a:xfrm>
        </p:spPr>
        <p:txBody>
          <a:bodyPr lIns="108000" tIns="0" rIns="0"/>
          <a:lstStyle>
            <a:lvl1pPr marL="266700" indent="-266700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cs-CZ"/>
              <a:t>Kliknutím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3187251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  <p:extLst>
      <p:ext uri="{BB962C8B-B14F-4D97-AF65-F5344CB8AC3E}">
        <p14:creationId xmlns:p14="http://schemas.microsoft.com/office/powerpoint/2010/main" val="1855785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76BFC06C-DD70-48AD-BAAB-6D789965AA2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03" t="-2" r="15559" b="2"/>
          <a:stretch>
            <a:fillRect/>
          </a:stretch>
        </p:blipFill>
        <p:spPr bwMode="auto">
          <a:xfrm>
            <a:off x="0" y="0"/>
            <a:ext cx="9144000" cy="583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4052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FFEDDAD9-CB2C-4DBC-AA8C-F8DCF9B0D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49C81-E4DF-4AC9-9556-8871E2E382ED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4B9C1F87-ADD2-4630-B477-6A1C47827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15C3F061-451F-40BE-9A6D-8AC3CF12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2D6E6-4BB8-47E2-8701-1A4CDABB7C48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2265865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xmlns="" id="{0BD60307-F382-42F5-9428-6792AF68995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90513" y="793750"/>
            <a:ext cx="8607425" cy="124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xmlns="" id="{4B5E9FB5-C07C-468B-AE5E-802AF71D0A4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290513" y="2039938"/>
            <a:ext cx="860742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Kliknutím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8" name="Obrázek 10">
            <a:extLst>
              <a:ext uri="{FF2B5EF4-FFF2-40B4-BE49-F238E27FC236}">
                <a16:creationId xmlns:a16="http://schemas.microsoft.com/office/drawing/2014/main" xmlns="" id="{2936A7A6-4CBF-4A87-AECE-A6B49B22962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18188"/>
            <a:ext cx="9144000" cy="104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9" name="TextovéPole 11">
            <a:extLst>
              <a:ext uri="{FF2B5EF4-FFF2-40B4-BE49-F238E27FC236}">
                <a16:creationId xmlns:a16="http://schemas.microsoft.com/office/drawing/2014/main" xmlns="" id="{A70B5DFD-A773-4127-B6AB-C6DB7B21FC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311150"/>
            <a:ext cx="382588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>
              <a:defRPr/>
            </a:pPr>
            <a:endParaRPr lang="cs-CZ" sz="1100">
              <a:solidFill>
                <a:srgbClr val="5A5A5A"/>
              </a:solidFill>
              <a:cs typeface="Arial" charset="0"/>
            </a:endParaRPr>
          </a:p>
        </p:txBody>
      </p:sp>
      <p:sp>
        <p:nvSpPr>
          <p:cNvPr id="1030" name="TextovéPole 12">
            <a:extLst>
              <a:ext uri="{FF2B5EF4-FFF2-40B4-BE49-F238E27FC236}">
                <a16:creationId xmlns:a16="http://schemas.microsoft.com/office/drawing/2014/main" xmlns="" id="{4C25BF04-4A22-4DAA-81EC-70CC15E59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350" y="311150"/>
            <a:ext cx="58102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527DCA2-612F-4E81-BB24-66D3719FBA7A}" type="slidenum">
              <a:rPr lang="cs-CZ" altLang="en-US" sz="1000">
                <a:solidFill>
                  <a:srgbClr val="5A5A5A"/>
                </a:solidFill>
              </a:rPr>
              <a:pPr eaLnBrk="1" hangingPunct="1"/>
              <a:t>‹#›</a:t>
            </a:fld>
            <a:endParaRPr lang="cs-CZ" altLang="en-US" sz="1000">
              <a:solidFill>
                <a:srgbClr val="5A5A5A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10" r:id="rId1"/>
    <p:sldLayoutId id="2147483694" r:id="rId2"/>
    <p:sldLayoutId id="2147483695" r:id="rId3"/>
    <p:sldLayoutId id="2147483696" r:id="rId4"/>
    <p:sldLayoutId id="2147483697" r:id="rId5"/>
    <p:sldLayoutId id="2147483711" r:id="rId6"/>
    <p:sldLayoutId id="2147483698" r:id="rId7"/>
    <p:sldLayoutId id="2147483712" r:id="rId8"/>
  </p:sldLayoutIdLst>
  <p:hf hdr="0" ftr="0" dt="0"/>
  <p:txStyles>
    <p:titleStyle>
      <a:lvl1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2pPr>
      <a:lvl3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3pPr>
      <a:lvl4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4pPr>
      <a:lvl5pPr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5pPr>
      <a:lvl6pPr marL="4572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6pPr>
      <a:lvl7pPr marL="9144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7pPr>
      <a:lvl8pPr marL="13716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8pPr>
      <a:lvl9pPr marL="1828800" algn="l" defTabSz="685800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61950" indent="-361950" algn="l" defTabSz="685800" rtl="0" fontAlgn="base">
        <a:lnSpc>
          <a:spcPct val="90000"/>
        </a:lnSpc>
        <a:spcBef>
          <a:spcPts val="750"/>
        </a:spcBef>
        <a:spcAft>
          <a:spcPct val="0"/>
        </a:spcAft>
        <a:buFont typeface="Georgia" panose="02040502050405020303" pitchFamily="18" charset="0"/>
        <a:buChar char="―"/>
        <a:defRPr sz="2100" kern="1200">
          <a:solidFill>
            <a:srgbClr val="5A5A5A"/>
          </a:solidFill>
          <a:latin typeface="+mn-lt"/>
          <a:ea typeface="+mn-ea"/>
          <a:cs typeface="+mn-cs"/>
        </a:defRPr>
      </a:lvl1pPr>
      <a:lvl2pPr marL="628650" indent="-2857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defRPr kern="1200">
          <a:solidFill>
            <a:srgbClr val="5A5A5A"/>
          </a:solidFill>
          <a:latin typeface="+mn-lt"/>
          <a:ea typeface="+mn-ea"/>
          <a:cs typeface="+mn-cs"/>
        </a:defRPr>
      </a:lvl2pPr>
      <a:lvl3pPr marL="857250" indent="-22860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defRPr sz="1500" kern="1200">
          <a:solidFill>
            <a:srgbClr val="5A5A5A"/>
          </a:solidFill>
          <a:latin typeface="+mn-lt"/>
          <a:ea typeface="+mn-ea"/>
          <a:cs typeface="+mn-cs"/>
        </a:defRPr>
      </a:lvl3pPr>
      <a:lvl4pPr marL="1123950" indent="-2603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tabLst>
          <a:tab pos="857250" algn="l"/>
        </a:tabLst>
        <a:defRPr sz="1300" kern="1200">
          <a:solidFill>
            <a:srgbClr val="5A5A5A"/>
          </a:solidFill>
          <a:latin typeface="+mn-lt"/>
          <a:ea typeface="+mn-ea"/>
          <a:cs typeface="+mn-cs"/>
        </a:defRPr>
      </a:lvl4pPr>
      <a:lvl5pPr marL="1358900" indent="-234950" algn="l" defTabSz="685800" rtl="0" fontAlgn="base">
        <a:lnSpc>
          <a:spcPct val="90000"/>
        </a:lnSpc>
        <a:spcBef>
          <a:spcPts val="375"/>
        </a:spcBef>
        <a:spcAft>
          <a:spcPct val="0"/>
        </a:spcAft>
        <a:buFont typeface="Georgia" panose="02040502050405020303" pitchFamily="18" charset="0"/>
        <a:buChar char="―"/>
        <a:defRPr sz="1300" kern="1200">
          <a:solidFill>
            <a:srgbClr val="5A5A5A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Zástupný symbol pro nadpis 1">
            <a:extLst>
              <a:ext uri="{FF2B5EF4-FFF2-40B4-BE49-F238E27FC236}">
                <a16:creationId xmlns:a16="http://schemas.microsoft.com/office/drawing/2014/main" xmlns="" id="{8D1F8F60-3B3E-4EFD-9BCB-D27847CFF7F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styl.</a:t>
            </a:r>
          </a:p>
        </p:txBody>
      </p:sp>
      <p:sp>
        <p:nvSpPr>
          <p:cNvPr id="2051" name="Zástupný symbol pro text 2">
            <a:extLst>
              <a:ext uri="{FF2B5EF4-FFF2-40B4-BE49-F238E27FC236}">
                <a16:creationId xmlns:a16="http://schemas.microsoft.com/office/drawing/2014/main" xmlns="" id="{00C4E0A3-7681-4F98-B184-6BAF54E48D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en-US"/>
              <a:t>Kliknutím lze upravit styly předlohy textu.</a:t>
            </a:r>
          </a:p>
          <a:p>
            <a:pPr lvl="1"/>
            <a:r>
              <a:rPr lang="cs-CZ" altLang="en-US"/>
              <a:t>Druhá úroveň</a:t>
            </a:r>
          </a:p>
          <a:p>
            <a:pPr lvl="2"/>
            <a:r>
              <a:rPr lang="cs-CZ" altLang="en-US"/>
              <a:t>Třetí úroveň</a:t>
            </a:r>
          </a:p>
          <a:p>
            <a:pPr lvl="3"/>
            <a:r>
              <a:rPr lang="cs-CZ" altLang="en-US"/>
              <a:t>Čtvrtá úroveň</a:t>
            </a:r>
          </a:p>
          <a:p>
            <a:pPr lvl="4"/>
            <a:r>
              <a:rPr lang="cs-CZ" altLang="en-US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xmlns="" id="{E5D720BE-9B7C-4D4B-B3AB-0227844939D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fld id="{A902FF23-A979-4E80-85BF-F8B5B53ACBC1}" type="datetimeFigureOut">
              <a:rPr lang="cs-CZ"/>
              <a:pPr>
                <a:defRPr/>
              </a:pPr>
              <a:t>12.01.2019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xmlns="" id="{D268154C-491A-4D22-BC2C-A6279D640B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xmlns="" id="{D9B39A23-775B-4DDA-BD49-533F79F2FE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C999401F-9DBD-4AA5-96C4-F62A41B5EE00}" type="slidenum">
              <a:rPr lang="cs-CZ" altLang="en-US"/>
              <a:pPr/>
              <a:t>‹#›</a:t>
            </a:fld>
            <a:endParaRPr lang="cs-CZ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customXml" Target="../ink/ink4.xml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customXml" Target="../ink/ink5.xml"/><Relationship Id="rId10" Type="http://schemas.openxmlformats.org/officeDocument/2006/relationships/image" Target="../media/image9.png"/><Relationship Id="rId4" Type="http://schemas.openxmlformats.org/officeDocument/2006/relationships/image" Target="../media/image7.png"/><Relationship Id="rId9" Type="http://schemas.openxmlformats.org/officeDocument/2006/relationships/customXml" Target="../ink/ink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customXml" Target="../ink/ink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AD330575-4E62-4C5B-A6CE-E686D3EBDA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79" y="904280"/>
            <a:ext cx="6858000" cy="1406704"/>
          </a:xfrm>
        </p:spPr>
        <p:txBody>
          <a:bodyPr rtlCol="0">
            <a:no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KONFLIKTNÍ provoz vytvářející nebezpečí srážky v TMA PRAHA</a:t>
            </a:r>
            <a:b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při QFU 06</a:t>
            </a:r>
            <a:b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</a:t>
            </a:r>
            <a:b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cs-CZ" sz="3300" dirty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cs-CZ" sz="3300" dirty="0"/>
              <a:t/>
            </a:r>
            <a:br>
              <a:rPr lang="cs-CZ" sz="3300" dirty="0"/>
            </a:br>
            <a:endParaRPr lang="cs-CZ" sz="3300" dirty="0"/>
          </a:p>
        </p:txBody>
      </p:sp>
      <p:sp>
        <p:nvSpPr>
          <p:cNvPr id="6147" name="Podnadpis 2">
            <a:extLst>
              <a:ext uri="{FF2B5EF4-FFF2-40B4-BE49-F238E27FC236}">
                <a16:creationId xmlns:a16="http://schemas.microsoft.com/office/drawing/2014/main" xmlns="" id="{01308A56-B063-4458-9B13-0E336585C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9895" y="4775754"/>
            <a:ext cx="4684424" cy="1024886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Sekce přibližovacích a letištních</a:t>
            </a:r>
          </a:p>
          <a:p>
            <a:pPr algn="ctr"/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služeb Praha</a:t>
            </a:r>
          </a:p>
        </p:txBody>
      </p:sp>
      <p:sp>
        <p:nvSpPr>
          <p:cNvPr id="5" name="Podnadpis 2">
            <a:extLst>
              <a:ext uri="{FF2B5EF4-FFF2-40B4-BE49-F238E27FC236}">
                <a16:creationId xmlns:a16="http://schemas.microsoft.com/office/drawing/2014/main" xmlns="" id="{FFD2AA9E-FA27-4746-827A-1FC5F491DC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945450">
            <a:off x="-925719" y="5908756"/>
            <a:ext cx="4684424" cy="825288"/>
          </a:xfrm>
        </p:spPr>
        <p:txBody>
          <a:bodyPr/>
          <a:lstStyle/>
          <a:p>
            <a:pPr algn="ctr"/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Patrik Čebiš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 algn="ctr">
              <a:defRPr/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Postupy služby řízení letového provozu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16089"/>
            <a:ext cx="8607425" cy="4678285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Řízenému letu je poskytnuta: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informace o konfliktním provozu a rada k vyhnutí, případně instrukce k vyhnutí se neznámému provozu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informace jakmile nebezpečí srážky přestane existovat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3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260695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 algn="ctr">
              <a:defRPr/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Postupy služby řízení letového provozu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040984"/>
            <a:ext cx="8607425" cy="4372132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endParaRPr lang="cs-CZ" sz="29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Další postup: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Snaha o kontaktování  letadla/narušitele během letu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Zjištění velitele letadla, provozovatele letadla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Pohovor s pilotem 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1"/>
                </a:solidFill>
              </a:rPr>
              <a:t>V případě značného, či dlouhodobého narušení TMA/CTR, nebo v případě hrozícího konfliktu/srážky s řízeným IFR provozem – podání hlášení o události v letového provozu.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40000"/>
                  <a:lumOff val="6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1642700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 algn="ctr">
              <a:defRPr/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Možné příčiny narušení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16090"/>
            <a:ext cx="8607425" cy="4494812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Podcenění navigační přípravy  - neznalost hranic TMA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Záměna horizontální hranice TMA I  a TMA II (PRAHA)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Nesprávné nastavení výškoměru</a:t>
            </a:r>
          </a:p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Nadmořská výška terénu + zalesněné </a:t>
            </a:r>
            <a:r>
              <a:rPr lang="cs-CZ" sz="2600">
                <a:solidFill>
                  <a:schemeClr val="tx2">
                    <a:lumMod val="20000"/>
                    <a:lumOff val="80000"/>
                  </a:schemeClr>
                </a:solidFill>
              </a:rPr>
              <a:t>území </a:t>
            </a:r>
            <a:r>
              <a:rPr lang="cs-CZ" sz="2600" smtClean="0">
                <a:solidFill>
                  <a:schemeClr val="tx2">
                    <a:lumMod val="20000"/>
                    <a:lumOff val="80000"/>
                  </a:schemeClr>
                </a:solidFill>
              </a:rPr>
              <a:t>Křivoklátské </a:t>
            </a: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vrchoviny -  využití posledního metru/feetu 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26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cs-CZ" sz="26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Nepozornost během letu ( ”vy jste se zase kochal, že jo, pane doktore” – film Vesničko má středisková, Labuda/Hrušínský, 1985)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2600" dirty="0"/>
          </a:p>
        </p:txBody>
      </p:sp>
    </p:spTree>
    <p:extLst>
      <p:ext uri="{BB962C8B-B14F-4D97-AF65-F5344CB8AC3E}">
        <p14:creationId xmlns:p14="http://schemas.microsoft.com/office/powerpoint/2010/main" val="370236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 pro piloty – jak bezpečně létat 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16089"/>
            <a:ext cx="8607425" cy="4526041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Před letem 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30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navigační příprava  - studium mapy  - terén, prostory,  AisView, TMA II – max 3000‘ALT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3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Znalost funkce a nastavení navigačního přístroje/softwaru </a:t>
            </a:r>
          </a:p>
          <a:p>
            <a:pPr lvl="2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Správné nastavení varovných funkcí</a:t>
            </a:r>
          </a:p>
          <a:p>
            <a:pPr>
              <a:buFont typeface="Wingdings" pitchFamily="2" charset="2"/>
              <a:buChar char="Ø"/>
              <a:defRPr/>
            </a:pPr>
            <a:endParaRPr lang="cs-CZ" sz="3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357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>
              <a:defRPr/>
            </a:pP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 pro piloty – jak bezpečně létat 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16089"/>
            <a:ext cx="8607425" cy="4526041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Za letu 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Vždy mít v provozu odpovídač</a:t>
            </a:r>
            <a:endParaRPr lang="cs-CZ" sz="33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Správně nastavit výskoměr/QNH LKPR při letech mezi spodní hranicí TMA PR a 1000FT pod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3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Kochání pravidelně střídat s řízením letadla a s navigací po plánované trati </a:t>
            </a:r>
            <a:r>
              <a:rPr lang="en-US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😉</a:t>
            </a:r>
            <a:endParaRPr lang="cs-CZ" sz="3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endParaRPr lang="cs-CZ" sz="30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30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Pokud zjistím narušení vzdušného prostoru – urychleně opustit/sklesat </a:t>
            </a:r>
          </a:p>
        </p:txBody>
      </p:sp>
    </p:spTree>
    <p:extLst>
      <p:ext uri="{BB962C8B-B14F-4D97-AF65-F5344CB8AC3E}">
        <p14:creationId xmlns:p14="http://schemas.microsoft.com/office/powerpoint/2010/main" val="75633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xmlns="" id="{F073AA88-9876-4C71-88A5-383077B340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575" y="1694436"/>
            <a:ext cx="6858000" cy="1377950"/>
          </a:xfrm>
        </p:spPr>
        <p:txBody>
          <a:bodyPr/>
          <a:lstStyle/>
          <a:p>
            <a:r>
              <a:rPr lang="cs-CZ" altLang="cs-CZ">
                <a:solidFill>
                  <a:schemeClr val="tx1"/>
                </a:solidFill>
              </a:rPr>
              <a:t>Děkuji za pozornost</a:t>
            </a:r>
          </a:p>
        </p:txBody>
      </p:sp>
      <p:sp>
        <p:nvSpPr>
          <p:cNvPr id="26627" name="Podnadpis 2">
            <a:extLst>
              <a:ext uri="{FF2B5EF4-FFF2-40B4-BE49-F238E27FC236}">
                <a16:creationId xmlns:a16="http://schemas.microsoft.com/office/drawing/2014/main" xmlns="" id="{A7BA5C5E-2ED3-4D82-B7B4-46CADCA780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2575" y="559165"/>
            <a:ext cx="6858000" cy="1655763"/>
          </a:xfrm>
        </p:spPr>
        <p:txBody>
          <a:bodyPr/>
          <a:lstStyle/>
          <a:p>
            <a:r>
              <a:rPr lang="cs-CZ" altLang="cs-CZ" sz="3200" dirty="0">
                <a:solidFill>
                  <a:schemeClr val="tx1"/>
                </a:solidFill>
              </a:rPr>
              <a:t>Dotazy?</a:t>
            </a:r>
          </a:p>
        </p:txBody>
      </p:sp>
      <p:sp>
        <p:nvSpPr>
          <p:cNvPr id="2" name="Podnadpis 2">
            <a:extLst>
              <a:ext uri="{FF2B5EF4-FFF2-40B4-BE49-F238E27FC236}">
                <a16:creationId xmlns:a16="http://schemas.microsoft.com/office/drawing/2014/main" xmlns="" id="{AB448702-D99F-5D4A-8C25-5F9B4B138E08}"/>
              </a:ext>
            </a:extLst>
          </p:cNvPr>
          <p:cNvSpPr>
            <a:spLocks noGrp="1"/>
          </p:cNvSpPr>
          <p:nvPr/>
        </p:nvSpPr>
        <p:spPr bwMode="auto">
          <a:xfrm rot="945450">
            <a:off x="-899514" y="5936200"/>
            <a:ext cx="4684424" cy="725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685800" rtl="0" fontAlgn="base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Georgia" panose="02040502050405020303" pitchFamily="18" charset="0"/>
              <a:buNone/>
              <a:defRPr sz="2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anose="02040502050405020303" pitchFamily="18" charset="0"/>
              <a:buNone/>
              <a:defRPr sz="15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anose="02040502050405020303" pitchFamily="18" charset="0"/>
              <a:buNone/>
              <a:defRPr sz="135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anose="02040502050405020303" pitchFamily="18" charset="0"/>
              <a:buNone/>
              <a:tabLst>
                <a:tab pos="857250" algn="l"/>
              </a:tabLst>
              <a:defRPr sz="12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fontAlgn="base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Georgia" panose="02040502050405020303" pitchFamily="18" charset="0"/>
              <a:buNone/>
              <a:defRPr sz="1200" kern="1200">
                <a:solidFill>
                  <a:srgbClr val="5A5A5A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cs-CZ" altLang="cs-CZ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Patrik Čebiš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>
              <a:defRPr/>
            </a:pPr>
            <a:r>
              <a:rPr lang="cs-CZ" sz="3300" dirty="0">
                <a:solidFill>
                  <a:schemeClr val="tx1"/>
                </a:solidFill>
              </a:rPr>
              <a:t>Konfliktní provoz v TMA Praha při QFU 06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16090"/>
            <a:ext cx="8607425" cy="409726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endParaRPr lang="cs-CZ" sz="30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Volba dráhy v používání v roce 2018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3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Konstrukce TMA Praha v prostoru počátečního a středního přiblížení dráhy 06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Počty narušení TMA Praha v roce 2018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3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Postupy služby řízení letového provozu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30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Možné příčiny narušení</a:t>
            </a:r>
          </a:p>
          <a:p>
            <a:pPr>
              <a:buFont typeface="Wingdings" panose="05000000000000000000" pitchFamily="2" charset="2"/>
              <a:buChar char="Ø"/>
              <a:defRPr/>
            </a:pPr>
            <a:r>
              <a:rPr lang="cs-CZ" sz="30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Doporučení pro piloty – jak bezpečně létat 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30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30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30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3000" dirty="0"/>
          </a:p>
        </p:txBody>
      </p:sp>
    </p:spTree>
    <p:extLst>
      <p:ext uri="{BB962C8B-B14F-4D97-AF65-F5344CB8AC3E}">
        <p14:creationId xmlns:p14="http://schemas.microsoft.com/office/powerpoint/2010/main" val="152718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xmlns="" id="{100C4B59-C311-41F2-AA7D-D40EF7B1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29407"/>
            <a:ext cx="8607425" cy="676275"/>
          </a:xfrm>
        </p:spPr>
        <p:txBody>
          <a:bodyPr/>
          <a:lstStyle/>
          <a:p>
            <a:r>
              <a:rPr lang="cs-CZ" altLang="en-US" sz="3300" dirty="0">
                <a:solidFill>
                  <a:schemeClr val="tx1"/>
                </a:solidFill>
              </a:rPr>
              <a:t>Volba dráhy v používání v roce 2018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9C135B0-0E76-4D5F-99DC-A9D1562D9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05681"/>
            <a:ext cx="8607425" cy="46925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endParaRPr lang="cs-CZ" sz="2400" b="1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ctr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cs-CZ" sz="27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24</a:t>
            </a:r>
            <a:r>
              <a:rPr lang="cs-CZ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5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06</a:t>
            </a: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30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12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24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2018	        53 %	             </a:t>
            </a:r>
            <a:r>
              <a:rPr lang="cs-CZ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38 %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5,5 %          3,5 % 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2400" b="1" dirty="0">
              <a:solidFill>
                <a:schemeClr val="bg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2Q.  2018        39 %             </a:t>
            </a:r>
            <a:r>
              <a:rPr lang="cs-CZ" sz="28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51 %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6 %              4 %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24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xmlns="" id="{9179EE0A-5D55-8143-BEED-8D26802B4637}"/>
                  </a:ext>
                </a:extLst>
              </p14:cNvPr>
              <p14:cNvContentPartPr/>
              <p14:nvPr/>
            </p14:nvContentPartPr>
            <p14:xfrm>
              <a:off x="990905" y="3865863"/>
              <a:ext cx="10800" cy="540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9179EE0A-5D55-8143-BEED-8D26802B46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905" y="3866223"/>
                <a:ext cx="10440" cy="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8" name="Rukopis 37">
                <a:extLst>
                  <a:ext uri="{FF2B5EF4-FFF2-40B4-BE49-F238E27FC236}">
                    <a16:creationId xmlns:a16="http://schemas.microsoft.com/office/drawing/2014/main" xmlns="" id="{E380823F-6464-2B48-89B9-C218356577EF}"/>
                  </a:ext>
                </a:extLst>
              </p14:cNvPr>
              <p14:cNvContentPartPr/>
              <p14:nvPr/>
            </p14:nvContentPartPr>
            <p14:xfrm>
              <a:off x="2146505" y="1742223"/>
              <a:ext cx="4340520" cy="40320"/>
            </p14:xfrm>
          </p:contentPart>
        </mc:Choice>
        <mc:Fallback xmlns="">
          <p:pic>
            <p:nvPicPr>
              <p:cNvPr id="38" name="Rukopis 37">
                <a:extLst>
                  <a:ext uri="{FF2B5EF4-FFF2-40B4-BE49-F238E27FC236}">
                    <a16:creationId xmlns:a16="http://schemas.microsoft.com/office/drawing/2014/main" id="{E380823F-6464-2B48-89B9-C218356577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4945" y="1680663"/>
                <a:ext cx="44636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xmlns="" id="{554B5248-227F-7146-97CA-25FE90F51873}"/>
                  </a:ext>
                </a:extLst>
              </p14:cNvPr>
              <p14:cNvContentPartPr/>
              <p14:nvPr/>
            </p14:nvContentPartPr>
            <p14:xfrm>
              <a:off x="5401625" y="1534143"/>
              <a:ext cx="1585440" cy="463680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id="{554B5248-227F-7146-97CA-25FE90F518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0065" y="1472583"/>
                <a:ext cx="1708560" cy="586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>
            <a:extLst>
              <a:ext uri="{FF2B5EF4-FFF2-40B4-BE49-F238E27FC236}">
                <a16:creationId xmlns:a16="http://schemas.microsoft.com/office/drawing/2014/main" xmlns="" id="{100C4B59-C311-41F2-AA7D-D40EF7B14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29407"/>
            <a:ext cx="8607425" cy="676275"/>
          </a:xfrm>
        </p:spPr>
        <p:txBody>
          <a:bodyPr/>
          <a:lstStyle/>
          <a:p>
            <a:r>
              <a:rPr lang="cs-CZ" altLang="en-US" sz="3300" dirty="0">
                <a:solidFill>
                  <a:schemeClr val="tx1"/>
                </a:solidFill>
              </a:rPr>
              <a:t>Volba dráhy v používání v roce 2018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59C135B0-0E76-4D5F-99DC-A9D1562D97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05681"/>
            <a:ext cx="8607425" cy="4692597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  <a:defRPr/>
            </a:pPr>
            <a:endParaRPr lang="cs-CZ" sz="2400" b="1" dirty="0">
              <a:solidFill>
                <a:schemeClr val="bg2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Preference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  <a:p>
            <a:pPr marL="0" indent="0" algn="ctr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</a:t>
            </a:r>
            <a:r>
              <a:rPr lang="cs-CZ" sz="27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24</a:t>
            </a:r>
            <a:r>
              <a:rPr lang="cs-CZ" sz="2400" b="1" dirty="0">
                <a:solidFill>
                  <a:schemeClr val="tx2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5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06</a:t>
            </a:r>
            <a:r>
              <a:rPr lang="cs-CZ" sz="25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4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30</a:t>
            </a:r>
            <a:r>
              <a:rPr lang="cs-CZ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cs-CZ" sz="22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RWY 12</a:t>
            </a: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sz="44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24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Rok 2018	        53 %	             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38 %</a:t>
            </a: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5,5 %          3,5 % 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2400" b="1" dirty="0">
              <a:solidFill>
                <a:schemeClr val="bg1">
                  <a:lumMod val="25000"/>
                  <a:lumOff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2Q.  2018        39 %             </a:t>
            </a:r>
            <a:r>
              <a:rPr lang="cs-CZ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51 %</a:t>
            </a:r>
            <a:r>
              <a:rPr lang="cs-CZ" sz="2400" b="1" dirty="0">
                <a:solidFill>
                  <a:schemeClr val="accent1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6 %              4 %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		</a:t>
            </a:r>
          </a:p>
          <a:p>
            <a:pPr marL="0" indent="0">
              <a:buFont typeface="Georgia" panose="02040502050405020303" pitchFamily="18" charset="0"/>
              <a:buNone/>
              <a:defRPr/>
            </a:pPr>
            <a:endParaRPr lang="cs-CZ" sz="2400" b="1" dirty="0">
              <a:solidFill>
                <a:schemeClr val="tx2">
                  <a:lumMod val="40000"/>
                  <a:lumOff val="6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Georgia" panose="02040502050405020303" pitchFamily="18" charset="0"/>
              <a:buNone/>
              <a:defRPr/>
            </a:pPr>
            <a:r>
              <a:rPr lang="cs-CZ" sz="2400" b="1" dirty="0">
                <a:solidFill>
                  <a:schemeClr val="tx2">
                    <a:lumMod val="40000"/>
                    <a:lumOff val="6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cs-CZ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3" name="Rukopis 22">
                <a:extLst>
                  <a:ext uri="{FF2B5EF4-FFF2-40B4-BE49-F238E27FC236}">
                    <a16:creationId xmlns:a16="http://schemas.microsoft.com/office/drawing/2014/main" xmlns="" id="{9179EE0A-5D55-8143-BEED-8D26802B4637}"/>
                  </a:ext>
                </a:extLst>
              </p14:cNvPr>
              <p14:cNvContentPartPr/>
              <p14:nvPr/>
            </p14:nvContentPartPr>
            <p14:xfrm>
              <a:off x="990905" y="3865863"/>
              <a:ext cx="10800" cy="5400"/>
            </p14:xfrm>
          </p:contentPart>
        </mc:Choice>
        <mc:Fallback xmlns="">
          <p:pic>
            <p:nvPicPr>
              <p:cNvPr id="23" name="Rukopis 22">
                <a:extLst>
                  <a:ext uri="{FF2B5EF4-FFF2-40B4-BE49-F238E27FC236}">
                    <a16:creationId xmlns:a16="http://schemas.microsoft.com/office/drawing/2014/main" id="{9179EE0A-5D55-8143-BEED-8D26802B463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990905" y="3865863"/>
                <a:ext cx="10440" cy="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8" name="Rukopis 37">
                <a:extLst>
                  <a:ext uri="{FF2B5EF4-FFF2-40B4-BE49-F238E27FC236}">
                    <a16:creationId xmlns:a16="http://schemas.microsoft.com/office/drawing/2014/main" xmlns="" id="{E380823F-6464-2B48-89B9-C218356577EF}"/>
                  </a:ext>
                </a:extLst>
              </p14:cNvPr>
              <p14:cNvContentPartPr/>
              <p14:nvPr/>
            </p14:nvContentPartPr>
            <p14:xfrm>
              <a:off x="2146505" y="1742223"/>
              <a:ext cx="4340520" cy="40320"/>
            </p14:xfrm>
          </p:contentPart>
        </mc:Choice>
        <mc:Fallback xmlns="">
          <p:pic>
            <p:nvPicPr>
              <p:cNvPr id="38" name="Rukopis 37">
                <a:extLst>
                  <a:ext uri="{FF2B5EF4-FFF2-40B4-BE49-F238E27FC236}">
                    <a16:creationId xmlns:a16="http://schemas.microsoft.com/office/drawing/2014/main" id="{E380823F-6464-2B48-89B9-C218356577E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084945" y="1680663"/>
                <a:ext cx="4463640" cy="16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2" name="Rukopis 41">
                <a:extLst>
                  <a:ext uri="{FF2B5EF4-FFF2-40B4-BE49-F238E27FC236}">
                    <a16:creationId xmlns:a16="http://schemas.microsoft.com/office/drawing/2014/main" xmlns="" id="{554B5248-227F-7146-97CA-25FE90F51873}"/>
                  </a:ext>
                </a:extLst>
              </p14:cNvPr>
              <p14:cNvContentPartPr/>
              <p14:nvPr/>
            </p14:nvContentPartPr>
            <p14:xfrm>
              <a:off x="5401625" y="1534143"/>
              <a:ext cx="1585440" cy="463680"/>
            </p14:xfrm>
          </p:contentPart>
        </mc:Choice>
        <mc:Fallback xmlns="">
          <p:pic>
            <p:nvPicPr>
              <p:cNvPr id="42" name="Rukopis 41">
                <a:extLst>
                  <a:ext uri="{FF2B5EF4-FFF2-40B4-BE49-F238E27FC236}">
                    <a16:creationId xmlns:a16="http://schemas.microsoft.com/office/drawing/2014/main" id="{554B5248-227F-7146-97CA-25FE90F5187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340065" y="1472583"/>
                <a:ext cx="1708560" cy="58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Rukopis 3">
                <a:extLst>
                  <a:ext uri="{FF2B5EF4-FFF2-40B4-BE49-F238E27FC236}">
                    <a16:creationId xmlns:a16="http://schemas.microsoft.com/office/drawing/2014/main" xmlns="" id="{0D8784AE-FF97-FE47-9B65-A9249FFB80F6}"/>
                  </a:ext>
                </a:extLst>
              </p14:cNvPr>
              <p14:cNvContentPartPr/>
              <p14:nvPr/>
            </p14:nvContentPartPr>
            <p14:xfrm>
              <a:off x="3640865" y="1991703"/>
              <a:ext cx="1949040" cy="2993040"/>
            </p14:xfrm>
          </p:contentPart>
        </mc:Choice>
        <mc:Fallback xmlns="">
          <p:pic>
            <p:nvPicPr>
              <p:cNvPr id="4" name="Rukopis 3">
                <a:extLst>
                  <a:ext uri="{FF2B5EF4-FFF2-40B4-BE49-F238E27FC236}">
                    <a16:creationId xmlns:a16="http://schemas.microsoft.com/office/drawing/2014/main" id="{0D8784AE-FF97-FE47-9B65-A9249FFB80F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604865" y="1920063"/>
                <a:ext cx="2020680" cy="3136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0890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87" y="242028"/>
            <a:ext cx="8607425" cy="975923"/>
          </a:xfrm>
        </p:spPr>
        <p:txBody>
          <a:bodyPr/>
          <a:lstStyle/>
          <a:p>
            <a:pPr algn="ctr">
              <a:defRPr/>
            </a:pPr>
            <a:r>
              <a:rPr lang="cs-CZ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 Praha v prostoru počátečního a středního přiblížení RWY 06</a:t>
            </a:r>
            <a:endParaRPr lang="cs-CZ" sz="3000" dirty="0">
              <a:solidFill>
                <a:schemeClr val="tx1"/>
              </a:solidFill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9297CCE8-C42C-8648-A174-597F4D04EA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106" y="1133796"/>
            <a:ext cx="7695992" cy="560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87" y="242028"/>
            <a:ext cx="8607425" cy="975923"/>
          </a:xfrm>
        </p:spPr>
        <p:txBody>
          <a:bodyPr/>
          <a:lstStyle/>
          <a:p>
            <a:pPr algn="ctr">
              <a:defRPr/>
            </a:pPr>
            <a:r>
              <a:rPr lang="cs-CZ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 Praha v prostoru počátečního a středního přiblížení RWY 06</a:t>
            </a:r>
            <a:endParaRPr lang="cs-CZ" sz="3000" dirty="0">
              <a:solidFill>
                <a:schemeClr val="tx1"/>
              </a:solidFill>
            </a:endParaRP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717EB8BC-3EF1-EE45-BA25-4884AAF604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79" y="1217951"/>
            <a:ext cx="8186440" cy="5529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74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8287" y="242028"/>
            <a:ext cx="8607425" cy="975923"/>
          </a:xfrm>
        </p:spPr>
        <p:txBody>
          <a:bodyPr/>
          <a:lstStyle/>
          <a:p>
            <a:pPr algn="ctr">
              <a:defRPr/>
            </a:pPr>
            <a:r>
              <a:rPr lang="cs-CZ" sz="3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TMA Praha v prostoru počátečního a středního přiblížení RWY 06</a:t>
            </a:r>
            <a:endParaRPr lang="cs-CZ" sz="3000" dirty="0">
              <a:solidFill>
                <a:schemeClr val="tx1"/>
              </a:solidFill>
            </a:endParaRPr>
          </a:p>
        </p:txBody>
      </p:sp>
      <p:pic>
        <p:nvPicPr>
          <p:cNvPr id="5" name="Obrázek 5">
            <a:extLst>
              <a:ext uri="{FF2B5EF4-FFF2-40B4-BE49-F238E27FC236}">
                <a16:creationId xmlns:a16="http://schemas.microsoft.com/office/drawing/2014/main" xmlns="" id="{97C6AEB7-D1FB-954D-8188-B0AF3E823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8" y="1123970"/>
            <a:ext cx="8311734" cy="56109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xmlns="" id="{95057D6A-84F7-DF44-8A91-BF23C8E4685F}"/>
                  </a:ext>
                </a:extLst>
              </p14:cNvPr>
              <p14:cNvContentPartPr/>
              <p14:nvPr/>
            </p14:nvContentPartPr>
            <p14:xfrm>
              <a:off x="4985040" y="5466530"/>
              <a:ext cx="56160" cy="140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95057D6A-84F7-DF44-8A91-BF23C8E4685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969920" y="5451410"/>
                <a:ext cx="86760" cy="44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396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Rukopis 2">
                <a:extLst>
                  <a:ext uri="{FF2B5EF4-FFF2-40B4-BE49-F238E27FC236}">
                    <a16:creationId xmlns:a16="http://schemas.microsoft.com/office/drawing/2014/main" xmlns="" id="{95057D6A-84F7-DF44-8A91-BF23C8E4685F}"/>
                  </a:ext>
                </a:extLst>
              </p14:cNvPr>
              <p14:cNvContentPartPr/>
              <p14:nvPr/>
            </p14:nvContentPartPr>
            <p14:xfrm>
              <a:off x="4985040" y="5466530"/>
              <a:ext cx="56160" cy="14040"/>
            </p14:xfrm>
          </p:contentPart>
        </mc:Choice>
        <mc:Fallback xmlns="">
          <p:pic>
            <p:nvPicPr>
              <p:cNvPr id="3" name="Rukopis 2">
                <a:extLst>
                  <a:ext uri="{FF2B5EF4-FFF2-40B4-BE49-F238E27FC236}">
                    <a16:creationId xmlns:a16="http://schemas.microsoft.com/office/drawing/2014/main" id="{95057D6A-84F7-DF44-8A91-BF23C8E4685F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969560" y="5451050"/>
                <a:ext cx="86760" cy="4464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Obrázek 5">
            <a:extLst>
              <a:ext uri="{FF2B5EF4-FFF2-40B4-BE49-F238E27FC236}">
                <a16:creationId xmlns:a16="http://schemas.microsoft.com/office/drawing/2014/main" xmlns="" id="{7651CB42-6EE3-004F-A370-53DCD68D6AE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494" y="1397000"/>
            <a:ext cx="5415012" cy="4064000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xmlns="" id="{E28CE7A3-FC27-B64E-90E5-71AC1379DB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8898" y="-164085"/>
            <a:ext cx="10573016" cy="7935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DF45BA8-2969-4247-A8D9-905EF981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575" y="439815"/>
            <a:ext cx="8607425" cy="676275"/>
          </a:xfrm>
        </p:spPr>
        <p:txBody>
          <a:bodyPr/>
          <a:lstStyle/>
          <a:p>
            <a:pPr algn="ctr">
              <a:defRPr/>
            </a:pPr>
            <a:r>
              <a:rPr lang="cs-CZ" sz="3200" dirty="0">
                <a:solidFill>
                  <a:schemeClr val="tx1"/>
                </a:solidFill>
              </a:rPr>
              <a:t>N</a:t>
            </a:r>
            <a:r>
              <a:rPr lang="cs-CZ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arušení TMA II PRAHA rok 2018</a:t>
            </a:r>
            <a:endParaRPr lang="cs-CZ" sz="3200" dirty="0">
              <a:solidFill>
                <a:schemeClr val="tx1"/>
              </a:solidFill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xmlns="" id="{4F58D716-F503-4BD1-B6EF-04109817C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2575" y="1116090"/>
            <a:ext cx="8607425" cy="4097260"/>
          </a:xfrm>
        </p:spPr>
        <p:txBody>
          <a:bodyPr/>
          <a:lstStyle/>
          <a:p>
            <a:pPr>
              <a:buFont typeface="Wingdings" pitchFamily="2" charset="2"/>
              <a:buChar char="Ø"/>
              <a:defRPr/>
            </a:pPr>
            <a:r>
              <a:rPr lang="cs-CZ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Průměr za 6 měsíců (duben – září)  - 180 měsíčně</a:t>
            </a:r>
          </a:p>
          <a:p>
            <a:pPr lvl="1">
              <a:buFont typeface="Wingdings" pitchFamily="2" charset="2"/>
              <a:buChar char="Ø"/>
              <a:defRPr/>
            </a:pPr>
            <a:endParaRPr lang="cs-CZ" sz="2800" dirty="0">
              <a:solidFill>
                <a:schemeClr val="tx2">
                  <a:lumMod val="20000"/>
                  <a:lumOff val="80000"/>
                </a:schemeClr>
              </a:solidFill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cs-CZ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Červen </a:t>
            </a:r>
          </a:p>
          <a:p>
            <a:pPr marL="342900" lvl="1" indent="0">
              <a:buNone/>
              <a:defRPr/>
            </a:pPr>
            <a:r>
              <a:rPr lang="cs-CZ" sz="28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  </a:t>
            </a:r>
            <a:r>
              <a:rPr lang="cs-CZ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260</a:t>
            </a:r>
          </a:p>
          <a:p>
            <a:pPr marL="342900" lvl="1" indent="0">
              <a:buNone/>
              <a:defRPr/>
            </a:pPr>
            <a:r>
              <a:rPr lang="cs-CZ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 </a:t>
            </a:r>
          </a:p>
          <a:p>
            <a:pPr marL="342900" lvl="1" indent="0">
              <a:buNone/>
              <a:defRPr/>
            </a:pPr>
            <a:r>
              <a:rPr lang="cs-CZ" sz="3100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 9/den</a:t>
            </a:r>
          </a:p>
        </p:txBody>
      </p:sp>
      <p:pic>
        <p:nvPicPr>
          <p:cNvPr id="4" name="Obrázek 4">
            <a:extLst>
              <a:ext uri="{FF2B5EF4-FFF2-40B4-BE49-F238E27FC236}">
                <a16:creationId xmlns:a16="http://schemas.microsoft.com/office/drawing/2014/main" xmlns="" id="{FE6102CF-8153-A548-8327-A559B640592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279" y="1644649"/>
            <a:ext cx="6339590" cy="4849839"/>
          </a:xfrm>
          <a:prstGeom prst="rect">
            <a:avLst/>
          </a:prstGeom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xmlns="" id="{C6257659-196B-234D-8E7C-5499FCA146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5984" y="2507885"/>
            <a:ext cx="3293660" cy="164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836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PT Prezentace CZ -  nové logo">
  <a:themeElements>
    <a:clrScheme name="RLP">
      <a:dk1>
        <a:srgbClr val="000000"/>
      </a:dk1>
      <a:lt1>
        <a:sysClr val="window" lastClr="FFFFFF"/>
      </a:lt1>
      <a:dk2>
        <a:srgbClr val="00205B"/>
      </a:dk2>
      <a:lt2>
        <a:srgbClr val="00A9E0"/>
      </a:lt2>
      <a:accent1>
        <a:srgbClr val="007396"/>
      </a:accent1>
      <a:accent2>
        <a:srgbClr val="5F2167"/>
      </a:accent2>
      <a:accent3>
        <a:srgbClr val="C8102E"/>
      </a:accent3>
      <a:accent4>
        <a:srgbClr val="C87B00"/>
      </a:accent4>
      <a:accent5>
        <a:srgbClr val="00A787"/>
      </a:accent5>
      <a:accent6>
        <a:srgbClr val="94BB1E"/>
      </a:accent6>
      <a:hlink>
        <a:srgbClr val="00205B"/>
      </a:hlink>
      <a:folHlink>
        <a:srgbClr val="AE0077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_CZ" id="{EB2BBE68-342C-43CC-A936-F8A138E0FBB9}" vid="{C92128D4-03B3-42C4-81B5-395B16ACF461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783</TotalTime>
  <Words>654</Words>
  <Application>Microsoft Office PowerPoint</Application>
  <PresentationFormat>Předvádění na obrazovce (4:3)</PresentationFormat>
  <Paragraphs>205</Paragraphs>
  <Slides>15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15</vt:i4>
      </vt:variant>
    </vt:vector>
  </HeadingPairs>
  <TitlesOfParts>
    <vt:vector size="21" baseType="lpstr">
      <vt:lpstr>Arial</vt:lpstr>
      <vt:lpstr>Calibri</vt:lpstr>
      <vt:lpstr>Georgia</vt:lpstr>
      <vt:lpstr>Wingdings</vt:lpstr>
      <vt:lpstr>PPT Prezentace CZ -  nové logo</vt:lpstr>
      <vt:lpstr>Vlastní návrh</vt:lpstr>
      <vt:lpstr>KONFLIKTNÍ provoz vytvářející nebezpečí srážky v TMA PRAHA při QFU 06     </vt:lpstr>
      <vt:lpstr>Konfliktní provoz v TMA Praha při QFU 06</vt:lpstr>
      <vt:lpstr>Volba dráhy v používání v roce 2018</vt:lpstr>
      <vt:lpstr>Volba dráhy v používání v roce 2018</vt:lpstr>
      <vt:lpstr>TMA Praha v prostoru počátečního a středního přiblížení RWY 06</vt:lpstr>
      <vt:lpstr>TMA Praha v prostoru počátečního a středního přiblížení RWY 06</vt:lpstr>
      <vt:lpstr>TMA Praha v prostoru počátečního a středního přiblížení RWY 06</vt:lpstr>
      <vt:lpstr>Prezentace aplikace PowerPoint</vt:lpstr>
      <vt:lpstr>Narušení TMA II PRAHA rok 2018</vt:lpstr>
      <vt:lpstr>Postupy služby řízení letového provozu</vt:lpstr>
      <vt:lpstr>Postupy služby řízení letového provozu</vt:lpstr>
      <vt:lpstr>Možné příčiny narušení</vt:lpstr>
      <vt:lpstr>Doporučení pro piloty – jak bezpečně létat </vt:lpstr>
      <vt:lpstr>Doporučení pro piloty – jak bezpečně létat </vt:lpstr>
      <vt:lpstr>Děkuji za pozornost</vt:lpstr>
    </vt:vector>
  </TitlesOfParts>
  <Company>ŘLP ČR, s.p., Navigační 787, Jeneč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Patrik Čebiš</dc:creator>
  <cp:lastModifiedBy>prezentace</cp:lastModifiedBy>
  <cp:revision>109</cp:revision>
  <dcterms:created xsi:type="dcterms:W3CDTF">2018-10-23T09:40:57Z</dcterms:created>
  <dcterms:modified xsi:type="dcterms:W3CDTF">2019-01-12T07:35:31Z</dcterms:modified>
</cp:coreProperties>
</file>