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53" r:id="rId2"/>
    <p:sldId id="297" r:id="rId3"/>
    <p:sldId id="293" r:id="rId4"/>
    <p:sldId id="351" r:id="rId5"/>
    <p:sldId id="355" r:id="rId6"/>
    <p:sldId id="263" r:id="rId7"/>
    <p:sldId id="349" r:id="rId8"/>
    <p:sldId id="262" r:id="rId9"/>
    <p:sldId id="258" r:id="rId10"/>
    <p:sldId id="350" r:id="rId11"/>
    <p:sldId id="344" r:id="rId12"/>
    <p:sldId id="356" r:id="rId13"/>
    <p:sldId id="357" r:id="rId14"/>
    <p:sldId id="264" r:id="rId15"/>
    <p:sldId id="265" r:id="rId16"/>
    <p:sldId id="345" r:id="rId17"/>
    <p:sldId id="266" r:id="rId18"/>
    <p:sldId id="267" r:id="rId19"/>
    <p:sldId id="346" r:id="rId20"/>
    <p:sldId id="342" r:id="rId21"/>
    <p:sldId id="347" r:id="rId22"/>
    <p:sldId id="348" r:id="rId23"/>
    <p:sldId id="354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00"/>
    <a:srgbClr val="F40000"/>
    <a:srgbClr val="FBFD43"/>
    <a:srgbClr val="AFC9C9"/>
    <a:srgbClr val="87A1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1"/>
    <p:restoredTop sz="95652"/>
  </p:normalViewPr>
  <p:slideViewPr>
    <p:cSldViewPr snapToGrid="0">
      <p:cViewPr varScale="1">
        <p:scale>
          <a:sx n="115" d="100"/>
          <a:sy n="115" d="100"/>
        </p:scale>
        <p:origin x="39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D44E1D-F04B-CC2C-D316-C929C8110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A4CDF77-7FDC-40F3-0F7F-FABFDAB84A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6907D36-5AA1-40E8-E036-D7E063AA1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402F-B175-2B49-A36D-1C82766BA8BF}" type="datetimeFigureOut">
              <a:rPr lang="cs-CZ" smtClean="0"/>
              <a:t>12.01.2023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B9455D-F407-1FCA-319F-09032E14A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9B42A6-B8B2-5FD8-2BBD-DC0BF9217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DE7D-99F4-F84F-8853-B24AE0249D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2927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450A72-06D5-C3EC-2837-35927484E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8E0BD70-E6C0-5D6E-0802-DBAD4CFBFD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BC334D-1844-314F-AD63-AB2AE8B8E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402F-B175-2B49-A36D-1C82766BA8BF}" type="datetimeFigureOut">
              <a:rPr lang="cs-CZ" smtClean="0"/>
              <a:t>12.01.2023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A05C36-FF59-5A0C-1743-F8A29312F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E482B1-6B4C-21F3-A2CF-D3099D617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DE7D-99F4-F84F-8853-B24AE0249D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6715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6FC6B02-0181-54DE-5DB7-EF549E63BC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F347366-54F3-6DBE-1FB7-4276BC9F0C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81E640-4787-80C9-6C4B-7B12DA9E0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402F-B175-2B49-A36D-1C82766BA8BF}" type="datetimeFigureOut">
              <a:rPr lang="cs-CZ" smtClean="0"/>
              <a:t>12.01.2023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8F88AB-6B8F-3975-39F3-006DE2E6F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A1E9EE-5F13-F672-0DC0-2E947C9C4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DE7D-99F4-F84F-8853-B24AE0249D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1927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0C935B-6236-5B5E-93FF-7A5BB49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16E61D-05D9-81FA-EC48-CDDC0EF8D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38A475-FF6A-7E09-3B32-D2F2666BF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402F-B175-2B49-A36D-1C82766BA8BF}" type="datetimeFigureOut">
              <a:rPr lang="cs-CZ" smtClean="0"/>
              <a:t>12.01.2023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6F0D691-9F2E-D47B-C544-AAC525A88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3BDE92F-900A-805D-232E-89DC82F71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DE7D-99F4-F84F-8853-B24AE0249D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1459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144B7D-28F7-52BD-1540-CECCD100C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672CB06-1C82-6BBB-1AEF-27BA92A3E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E4B742-69C6-2CD8-1B9B-E6B516F49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402F-B175-2B49-A36D-1C82766BA8BF}" type="datetimeFigureOut">
              <a:rPr lang="cs-CZ" smtClean="0"/>
              <a:t>12.01.2023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F5CA18-4ABE-2235-D708-16FD5E3CC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5703DDD-32D2-1304-9D70-8ABC20883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DE7D-99F4-F84F-8853-B24AE0249D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8404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9A4047-3ECD-F910-4848-6DDDF8C5E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494674-D689-3285-3B5E-B82835D38E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053647-6C28-B92B-9183-C68714235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7441C13-5F66-EF49-9DFD-2B8FDDF88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402F-B175-2B49-A36D-1C82766BA8BF}" type="datetimeFigureOut">
              <a:rPr lang="cs-CZ" smtClean="0"/>
              <a:t>12.01.2023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8754862-4290-5AF3-2B28-206E29854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A46278B-048B-5ADB-5074-24716074B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DE7D-99F4-F84F-8853-B24AE0249D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7814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4AA2F9-6CE7-6B14-A761-EE08E7753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A55FA9F-1A34-5AA1-0660-5BE1F6284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02D2D66-401F-3337-FC20-2D2F3F6B8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EBFD223-A7CB-0DBB-714D-FAB8921FD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DDA2062-4DD5-B31C-35E5-2F4EE10A0B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1FACE6A-585A-347F-4CBB-978B2D7F7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402F-B175-2B49-A36D-1C82766BA8BF}" type="datetimeFigureOut">
              <a:rPr lang="cs-CZ" smtClean="0"/>
              <a:t>12.01.2023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1B5F8B6-A94B-55EF-FC6D-B0581D75B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5D87DB2-B190-98AC-AA82-FA7C7BF63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DE7D-99F4-F84F-8853-B24AE0249D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0741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67F22C-BEDF-8C55-13C2-020FF9381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28C534F-EFEF-E79A-AE3E-D5DD2BCB1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402F-B175-2B49-A36D-1C82766BA8BF}" type="datetimeFigureOut">
              <a:rPr lang="cs-CZ" smtClean="0"/>
              <a:t>12.01.2023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42499EA-9B86-C1DB-3BBA-D18C809F0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8C6DC1E-4D43-390D-1EC8-3C7D08656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DE7D-99F4-F84F-8853-B24AE0249D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5634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00015B8-84A9-A6D7-46C2-7B5FBF304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402F-B175-2B49-A36D-1C82766BA8BF}" type="datetimeFigureOut">
              <a:rPr lang="cs-CZ" smtClean="0"/>
              <a:t>12.01.2023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0F5F041-3E87-4173-0560-DEE9BBCDF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C02C81D-9C59-D7A1-4783-209A23BF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DE7D-99F4-F84F-8853-B24AE0249D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7469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5AD880-B2BB-1627-67AC-30254BDB9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3267A8-B614-B46A-C486-9E7570BF4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0AB79B2-47AC-07EA-2997-FCD0F3D59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CBB2BF4-B64A-B6AA-F43C-20760E790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402F-B175-2B49-A36D-1C82766BA8BF}" type="datetimeFigureOut">
              <a:rPr lang="cs-CZ" smtClean="0"/>
              <a:t>12.01.2023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20F7DFD-A866-0C17-1C7D-57B938D7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8D914AB-5D67-0C11-87ED-1E072CC73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DE7D-99F4-F84F-8853-B24AE0249D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9467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8B2424-D5EB-4DA7-D4FF-45AB76715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E852509-F6A3-01C9-927B-8623C0480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7527E4B-9E80-AF4A-0C58-6B4FC0E289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6DA93B6-6FA9-9CED-CC38-BB19CB41C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402F-B175-2B49-A36D-1C82766BA8BF}" type="datetimeFigureOut">
              <a:rPr lang="cs-CZ" smtClean="0"/>
              <a:t>12.01.2023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4141599-BA05-5D81-2E48-56BE8806A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833489E-108D-734E-27FF-12E3ABB93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DE7D-99F4-F84F-8853-B24AE0249D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0543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D0FDD9B-7396-47B3-939C-824A4AD97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737E022-19B6-FC64-F468-797186CE6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32B694-115C-035C-FA7F-7525A6D89F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9402F-B175-2B49-A36D-1C82766BA8BF}" type="datetimeFigureOut">
              <a:rPr lang="cs-CZ" smtClean="0"/>
              <a:t>12.01.2023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1EAE28-15A3-274F-24D2-74C755416D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BE3487-3F4F-DAFB-64C0-F99B0227E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7DE7D-99F4-F84F-8853-B24AE0249D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417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hyperlink" Target="https://aisview.rlp.cz/" TargetMode="Externa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im.rlp.cz/vfrmanual/actual/gen_2_cz.html" TargetMode="External"/><Relationship Id="rId2" Type="http://schemas.openxmlformats.org/officeDocument/2006/relationships/hyperlink" Target="https://aisview.rlp.cz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9178239-BFB1-C9AC-8F81-9D0F1FF4C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747837"/>
          </a:xfrm>
        </p:spPr>
        <p:txBody>
          <a:bodyPr>
            <a:normAutofit fontScale="92500" lnSpcReduction="10000"/>
          </a:bodyPr>
          <a:lstStyle/>
          <a:p>
            <a:r>
              <a:rPr lang="cs-CZ" sz="3200" b="1" dirty="0">
                <a:solidFill>
                  <a:schemeClr val="tx1"/>
                </a:solidFill>
                <a:latin typeface="Helvetica" pitchFamily="2" charset="0"/>
              </a:rPr>
              <a:t>Nahlédnutí do provozních postupů stanoviště FIC Praha</a:t>
            </a:r>
          </a:p>
          <a:p>
            <a:r>
              <a:rPr lang="cs-CZ" dirty="0">
                <a:solidFill>
                  <a:schemeClr val="tx1"/>
                </a:solidFill>
                <a:latin typeface="Helvetica" pitchFamily="2" charset="0"/>
              </a:rPr>
              <a:t>Seminář všeobecného letectví 2023</a:t>
            </a:r>
          </a:p>
          <a:p>
            <a:endParaRPr lang="cs-CZ" dirty="0">
              <a:solidFill>
                <a:schemeClr val="tx1"/>
              </a:solidFill>
              <a:latin typeface="Helvetica" pitchFamily="2" charset="0"/>
            </a:endParaRPr>
          </a:p>
          <a:p>
            <a:r>
              <a:rPr lang="cs-CZ" dirty="0">
                <a:solidFill>
                  <a:schemeClr val="tx1"/>
                </a:solidFill>
                <a:latin typeface="Helvetica" pitchFamily="2" charset="0"/>
              </a:rPr>
              <a:t>Ing. Rostislav Pšovský </a:t>
            </a:r>
          </a:p>
        </p:txBody>
      </p:sp>
      <p:pic>
        <p:nvPicPr>
          <p:cNvPr id="4" name="Obrázek 3" descr="Obsah obrázku text, strop, interiér, chata&#10;&#10;Popis byl vytvořen automaticky">
            <a:extLst>
              <a:ext uri="{FF2B5EF4-FFF2-40B4-BE49-F238E27FC236}">
                <a16:creationId xmlns:a16="http://schemas.microsoft.com/office/drawing/2014/main" id="{5F2CB46D-59A3-C94E-73BF-3C3EA01457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0"/>
          <a:stretch/>
        </p:blipFill>
        <p:spPr>
          <a:xfrm>
            <a:off x="-4442" y="834494"/>
            <a:ext cx="12226638" cy="299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00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69221" cy="6858000"/>
          </a:xfrm>
          <a:prstGeom prst="rect">
            <a:avLst/>
          </a:prstGeom>
        </p:spPr>
      </p:pic>
      <p:sp>
        <p:nvSpPr>
          <p:cNvPr id="4" name="Volný tvar 3">
            <a:extLst>
              <a:ext uri="{FF2B5EF4-FFF2-40B4-BE49-F238E27FC236}">
                <a16:creationId xmlns:a16="http://schemas.microsoft.com/office/drawing/2014/main" id="{6E0309F2-F17E-F12E-229C-11E24046AD86}"/>
              </a:ext>
            </a:extLst>
          </p:cNvPr>
          <p:cNvSpPr/>
          <p:nvPr/>
        </p:nvSpPr>
        <p:spPr>
          <a:xfrm>
            <a:off x="3578225" y="3813175"/>
            <a:ext cx="1066800" cy="1168400"/>
          </a:xfrm>
          <a:custGeom>
            <a:avLst/>
            <a:gdLst>
              <a:gd name="connsiteX0" fmla="*/ 438150 w 1066800"/>
              <a:gd name="connsiteY0" fmla="*/ 1168400 h 1168400"/>
              <a:gd name="connsiteX1" fmla="*/ 1066800 w 1066800"/>
              <a:gd name="connsiteY1" fmla="*/ 565150 h 1168400"/>
              <a:gd name="connsiteX2" fmla="*/ 609600 w 1066800"/>
              <a:gd name="connsiteY2" fmla="*/ 0 h 1168400"/>
              <a:gd name="connsiteX3" fmla="*/ 0 w 1066800"/>
              <a:gd name="connsiteY3" fmla="*/ 695325 h 1168400"/>
              <a:gd name="connsiteX4" fmla="*/ 438150 w 1066800"/>
              <a:gd name="connsiteY4" fmla="*/ 1168400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800" h="1168400">
                <a:moveTo>
                  <a:pt x="438150" y="1168400"/>
                </a:moveTo>
                <a:lnTo>
                  <a:pt x="1066800" y="565150"/>
                </a:lnTo>
                <a:lnTo>
                  <a:pt x="609600" y="0"/>
                </a:lnTo>
                <a:lnTo>
                  <a:pt x="0" y="695325"/>
                </a:lnTo>
                <a:lnTo>
                  <a:pt x="438150" y="116840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Volný tvar 4">
            <a:extLst>
              <a:ext uri="{FF2B5EF4-FFF2-40B4-BE49-F238E27FC236}">
                <a16:creationId xmlns:a16="http://schemas.microsoft.com/office/drawing/2014/main" id="{F1CAB537-180C-93A8-15C1-201BDFE7971E}"/>
              </a:ext>
            </a:extLst>
          </p:cNvPr>
          <p:cNvSpPr/>
          <p:nvPr/>
        </p:nvSpPr>
        <p:spPr>
          <a:xfrm>
            <a:off x="4013200" y="4378325"/>
            <a:ext cx="1057275" cy="793750"/>
          </a:xfrm>
          <a:custGeom>
            <a:avLst/>
            <a:gdLst>
              <a:gd name="connsiteX0" fmla="*/ 631825 w 1057275"/>
              <a:gd name="connsiteY0" fmla="*/ 0 h 793750"/>
              <a:gd name="connsiteX1" fmla="*/ 1057275 w 1057275"/>
              <a:gd name="connsiteY1" fmla="*/ 536575 h 793750"/>
              <a:gd name="connsiteX2" fmla="*/ 965200 w 1057275"/>
              <a:gd name="connsiteY2" fmla="*/ 793750 h 793750"/>
              <a:gd name="connsiteX3" fmla="*/ 838200 w 1057275"/>
              <a:gd name="connsiteY3" fmla="*/ 790575 h 793750"/>
              <a:gd name="connsiteX4" fmla="*/ 0 w 1057275"/>
              <a:gd name="connsiteY4" fmla="*/ 603250 h 793750"/>
              <a:gd name="connsiteX5" fmla="*/ 631825 w 1057275"/>
              <a:gd name="connsiteY5" fmla="*/ 0 h 79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7275" h="793750">
                <a:moveTo>
                  <a:pt x="631825" y="0"/>
                </a:moveTo>
                <a:lnTo>
                  <a:pt x="1057275" y="536575"/>
                </a:lnTo>
                <a:lnTo>
                  <a:pt x="965200" y="793750"/>
                </a:lnTo>
                <a:lnTo>
                  <a:pt x="838200" y="790575"/>
                </a:lnTo>
                <a:lnTo>
                  <a:pt x="0" y="603250"/>
                </a:lnTo>
                <a:lnTo>
                  <a:pt x="631825" y="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 descr="Obsah obrázku mapa&#10;&#10;Popis byl vytvořen automaticky">
            <a:extLst>
              <a:ext uri="{FF2B5EF4-FFF2-40B4-BE49-F238E27FC236}">
                <a16:creationId xmlns:a16="http://schemas.microsoft.com/office/drawing/2014/main" id="{AA34836D-0A86-6AF7-8619-2DA7C3678E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5082" y="2156204"/>
            <a:ext cx="3111716" cy="414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1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BDCE47-3178-8E63-8790-15FDC3820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01144"/>
            <a:ext cx="9144000" cy="2387600"/>
          </a:xfrm>
        </p:spPr>
        <p:txBody>
          <a:bodyPr>
            <a:normAutofit/>
          </a:bodyPr>
          <a:lstStyle/>
          <a:p>
            <a:r>
              <a:rPr lang="cs-CZ" sz="5400" dirty="0">
                <a:latin typeface="Helvetica" pitchFamily="2" charset="0"/>
              </a:rPr>
              <a:t>Informace o provozu</a:t>
            </a:r>
          </a:p>
        </p:txBody>
      </p:sp>
    </p:spTree>
    <p:extLst>
      <p:ext uri="{BB962C8B-B14F-4D97-AF65-F5344CB8AC3E}">
        <p14:creationId xmlns:p14="http://schemas.microsoft.com/office/powerpoint/2010/main" val="3479896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8077C65-EE46-5FC8-CBAC-AA63F19B0F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46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6F44A99-7F70-73D2-1F0B-85790A1F72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26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A1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155CF36E-6305-4A58-1083-DE39699BD5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0826" y="0"/>
            <a:ext cx="5170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20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A1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mapa&#10;&#10;Popis byl vytvořen automaticky">
            <a:extLst>
              <a:ext uri="{FF2B5EF4-FFF2-40B4-BE49-F238E27FC236}">
                <a16:creationId xmlns:a16="http://schemas.microsoft.com/office/drawing/2014/main" id="{2CAD0291-0C0F-AC70-3F88-D31F1B088B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91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BDCE47-3178-8E63-8790-15FDC3820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01144"/>
            <a:ext cx="9144000" cy="2387600"/>
          </a:xfrm>
        </p:spPr>
        <p:txBody>
          <a:bodyPr>
            <a:normAutofit/>
          </a:bodyPr>
          <a:lstStyle/>
          <a:p>
            <a:r>
              <a:rPr lang="cs-CZ" sz="5400" dirty="0">
                <a:latin typeface="Helvetica" pitchFamily="2" charset="0"/>
              </a:rPr>
              <a:t>Informace o počasí</a:t>
            </a:r>
          </a:p>
        </p:txBody>
      </p:sp>
    </p:spTree>
    <p:extLst>
      <p:ext uri="{BB962C8B-B14F-4D97-AF65-F5344CB8AC3E}">
        <p14:creationId xmlns:p14="http://schemas.microsoft.com/office/powerpoint/2010/main" val="3409787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B440CED7-EA1A-77C2-4DC9-61815EF9FD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6"/>
            <a:ext cx="12192000" cy="685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73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B440CED7-EA1A-77C2-4DC9-61815EF9FD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7"/>
            <a:ext cx="6096000" cy="3428494"/>
          </a:xfrm>
          <a:prstGeom prst="rect">
            <a:avLst/>
          </a:prstGeom>
        </p:spPr>
      </p:pic>
      <p:pic>
        <p:nvPicPr>
          <p:cNvPr id="4" name="Obrázek 3" descr="Obsah obrázku mapa&#10;&#10;Popis byl vytvořen automaticky">
            <a:extLst>
              <a:ext uri="{FF2B5EF4-FFF2-40B4-BE49-F238E27FC236}">
                <a16:creationId xmlns:a16="http://schemas.microsoft.com/office/drawing/2014/main" id="{5C844C7F-07F3-52CE-4375-D9A11A8752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0"/>
            <a:ext cx="6096000" cy="3427365"/>
          </a:xfrm>
          <a:prstGeom prst="rect">
            <a:avLst/>
          </a:prstGeom>
        </p:spPr>
      </p:pic>
      <p:pic>
        <p:nvPicPr>
          <p:cNvPr id="6" name="Obrázek 5" descr="Obsah obrázku text, mapa&#10;&#10;Popis byl vytvořen automaticky">
            <a:extLst>
              <a:ext uri="{FF2B5EF4-FFF2-40B4-BE49-F238E27FC236}">
                <a16:creationId xmlns:a16="http://schemas.microsoft.com/office/drawing/2014/main" id="{5501D5DE-7664-02A5-B31E-F769C3924C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30635"/>
            <a:ext cx="6096000" cy="3427365"/>
          </a:xfrm>
          <a:prstGeom prst="rect">
            <a:avLst/>
          </a:prstGeom>
        </p:spPr>
      </p:pic>
      <p:pic>
        <p:nvPicPr>
          <p:cNvPr id="8" name="Obrázek 7" descr="Obsah obrázku text, snímek obrazovky&#10;&#10;Popis byl vytvořen automaticky">
            <a:hlinkClick r:id="rId5"/>
            <a:extLst>
              <a:ext uri="{FF2B5EF4-FFF2-40B4-BE49-F238E27FC236}">
                <a16:creationId xmlns:a16="http://schemas.microsoft.com/office/drawing/2014/main" id="{F0464489-8051-5295-9E09-F72B44DF247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427365"/>
            <a:ext cx="6272464" cy="3522995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4B77DA1B-7700-E942-4FAC-620370AA4E47}"/>
              </a:ext>
            </a:extLst>
          </p:cNvPr>
          <p:cNvSpPr/>
          <p:nvPr/>
        </p:nvSpPr>
        <p:spPr>
          <a:xfrm>
            <a:off x="4733365" y="3427365"/>
            <a:ext cx="1362635" cy="636635"/>
          </a:xfrm>
          <a:prstGeom prst="rect">
            <a:avLst/>
          </a:prstGeom>
          <a:solidFill>
            <a:srgbClr val="AF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2E15CEC4-486A-566C-E165-EF6D95D43C17}"/>
              </a:ext>
            </a:extLst>
          </p:cNvPr>
          <p:cNvSpPr/>
          <p:nvPr/>
        </p:nvSpPr>
        <p:spPr>
          <a:xfrm rot="5400000">
            <a:off x="5675240" y="5215916"/>
            <a:ext cx="795254" cy="46263"/>
          </a:xfrm>
          <a:prstGeom prst="rect">
            <a:avLst/>
          </a:prstGeom>
          <a:solidFill>
            <a:srgbClr val="AF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E02BC56-31AE-7DB6-49DD-E4A8046EE12D}"/>
              </a:ext>
            </a:extLst>
          </p:cNvPr>
          <p:cNvSpPr txBox="1"/>
          <p:nvPr/>
        </p:nvSpPr>
        <p:spPr>
          <a:xfrm>
            <a:off x="46494" y="30996"/>
            <a:ext cx="834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TopSky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AFFA4FB-6E31-0AC6-A610-C1B56183B0D3}"/>
              </a:ext>
            </a:extLst>
          </p:cNvPr>
          <p:cNvSpPr txBox="1"/>
          <p:nvPr/>
        </p:nvSpPr>
        <p:spPr>
          <a:xfrm>
            <a:off x="6142494" y="30996"/>
            <a:ext cx="924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AisView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91BCEC8-D801-DFDA-EFF9-ACF6D1E98F3A}"/>
              </a:ext>
            </a:extLst>
          </p:cNvPr>
          <p:cNvSpPr txBox="1"/>
          <p:nvPr/>
        </p:nvSpPr>
        <p:spPr>
          <a:xfrm>
            <a:off x="46494" y="3472545"/>
            <a:ext cx="924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AisView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4502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BDCE47-3178-8E63-8790-15FDC3820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01144"/>
            <a:ext cx="9144000" cy="2387600"/>
          </a:xfrm>
        </p:spPr>
        <p:txBody>
          <a:bodyPr>
            <a:normAutofit/>
          </a:bodyPr>
          <a:lstStyle/>
          <a:p>
            <a:r>
              <a:rPr lang="cs-CZ" sz="5400" dirty="0">
                <a:latin typeface="Helvetica" pitchFamily="2" charset="0"/>
              </a:rPr>
              <a:t>Postup při neukončení FPL</a:t>
            </a:r>
          </a:p>
        </p:txBody>
      </p:sp>
    </p:spTree>
    <p:extLst>
      <p:ext uri="{BB962C8B-B14F-4D97-AF65-F5344CB8AC3E}">
        <p14:creationId xmlns:p14="http://schemas.microsoft.com/office/powerpoint/2010/main" val="3485599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77C825-2488-4308-77A3-D16274A32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Helvetica" pitchFamily="2" charset="0"/>
              </a:rPr>
              <a:t>Témata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6E2552-F958-F335-0F94-7ECF5E989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spcAft>
                <a:spcPts val="1200"/>
              </a:spcAft>
              <a:buFont typeface="+mj-lt"/>
              <a:buAutoNum type="arabicParenR"/>
            </a:pPr>
            <a:r>
              <a:rPr lang="cs-CZ" dirty="0">
                <a:latin typeface="Helvetica" panose="020B0604020202020204" pitchFamily="34" charset="0"/>
                <a:cs typeface="Helvetica" panose="020B0604020202020204" pitchFamily="34" charset="0"/>
              </a:rPr>
              <a:t>TopSky pro FIC, navázání kontaktu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arenR"/>
            </a:pPr>
            <a:r>
              <a:rPr lang="cs-CZ" dirty="0">
                <a:latin typeface="Helvetica" panose="020B0604020202020204" pitchFamily="34" charset="0"/>
                <a:cs typeface="Helvetica" panose="020B0604020202020204" pitchFamily="34" charset="0"/>
              </a:rPr>
              <a:t>Informace o provozu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arenR"/>
            </a:pPr>
            <a:r>
              <a:rPr lang="cs-CZ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Informace o počasí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arenR"/>
            </a:pPr>
            <a:r>
              <a:rPr lang="cs-CZ" dirty="0">
                <a:latin typeface="Helvetica" panose="020B0604020202020204" pitchFamily="34" charset="0"/>
                <a:cs typeface="Helvetica" panose="020B0604020202020204" pitchFamily="34" charset="0"/>
              </a:rPr>
              <a:t>Postup při neukončení FPL</a:t>
            </a:r>
            <a:endParaRPr lang="cs-CZ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514350" indent="-514350">
              <a:spcAft>
                <a:spcPts val="1200"/>
              </a:spcAft>
              <a:buFont typeface="+mj-lt"/>
              <a:buAutoNum type="arabicParenR"/>
            </a:pPr>
            <a:r>
              <a:rPr lang="cs-CZ" dirty="0">
                <a:latin typeface="Helvetica" panose="020B0604020202020204" pitchFamily="34" charset="0"/>
                <a:cs typeface="Helvetica" panose="020B0604020202020204" pitchFamily="34" charset="0"/>
              </a:rPr>
              <a:t>Různé</a:t>
            </a:r>
            <a:endParaRPr lang="cs-CZ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6987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69221" cy="6858000"/>
          </a:xfrm>
          <a:prstGeom prst="rect">
            <a:avLst/>
          </a:prstGeom>
        </p:spPr>
      </p:pic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F4FED041-4632-AD12-E80E-C6E8B051A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0" y="1536032"/>
            <a:ext cx="6286500" cy="8001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1A6AF03-DA0A-87BB-CF60-0852DFDD4A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3151" y="5691137"/>
            <a:ext cx="2306070" cy="276728"/>
          </a:xfrm>
          <a:prstGeom prst="rect">
            <a:avLst/>
          </a:prstGeom>
        </p:spPr>
      </p:pic>
      <p:pic>
        <p:nvPicPr>
          <p:cNvPr id="15" name="Obrázek 14" descr="Obsah obrázku text, bití, snímek obrazovky&#10;&#10;Popis byl vytvořen automaticky">
            <a:extLst>
              <a:ext uri="{FF2B5EF4-FFF2-40B4-BE49-F238E27FC236}">
                <a16:creationId xmlns:a16="http://schemas.microsoft.com/office/drawing/2014/main" id="{720BE016-A409-A015-67F4-9CB8CEABD9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50" y="2882536"/>
            <a:ext cx="6286500" cy="763605"/>
          </a:xfrm>
          <a:prstGeom prst="rect">
            <a:avLst/>
          </a:prstGeom>
        </p:spPr>
      </p:pic>
      <p:pic>
        <p:nvPicPr>
          <p:cNvPr id="25" name="Obrázek 24" descr="Obsah obrázku text&#10;&#10;Popis byl vytvořen automaticky">
            <a:extLst>
              <a:ext uri="{FF2B5EF4-FFF2-40B4-BE49-F238E27FC236}">
                <a16:creationId xmlns:a16="http://schemas.microsoft.com/office/drawing/2014/main" id="{DF47352E-6F2E-6AAC-F740-13BC33B2F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2750" y="4146232"/>
            <a:ext cx="6286499" cy="809917"/>
          </a:xfrm>
          <a:prstGeom prst="rect">
            <a:avLst/>
          </a:prstGeom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36CA82A5-6A86-2F41-2326-0E5B9CE1443C}"/>
              </a:ext>
            </a:extLst>
          </p:cNvPr>
          <p:cNvSpPr txBox="1"/>
          <p:nvPr/>
        </p:nvSpPr>
        <p:spPr>
          <a:xfrm>
            <a:off x="1046748" y="2999810"/>
            <a:ext cx="1590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>
                <a:solidFill>
                  <a:srgbClr val="FBFD43"/>
                </a:solidFill>
              </a:rPr>
              <a:t>ETA + 20 minut</a:t>
            </a:r>
          </a:p>
          <a:p>
            <a:pPr algn="ctr"/>
            <a:r>
              <a:rPr lang="cs-CZ" dirty="0">
                <a:solidFill>
                  <a:srgbClr val="FBFD43"/>
                </a:solidFill>
              </a:rPr>
              <a:t>(0830)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82081161-A47F-D1F2-969B-C5812F3B6F82}"/>
              </a:ext>
            </a:extLst>
          </p:cNvPr>
          <p:cNvSpPr txBox="1"/>
          <p:nvPr/>
        </p:nvSpPr>
        <p:spPr>
          <a:xfrm>
            <a:off x="1046748" y="4309818"/>
            <a:ext cx="1590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>
                <a:solidFill>
                  <a:srgbClr val="F40000"/>
                </a:solidFill>
              </a:rPr>
              <a:t>ETA + 30 minut</a:t>
            </a:r>
          </a:p>
          <a:p>
            <a:pPr algn="ctr"/>
            <a:r>
              <a:rPr lang="cs-CZ" dirty="0">
                <a:solidFill>
                  <a:srgbClr val="F40000"/>
                </a:solidFill>
              </a:rPr>
              <a:t>(0840)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A20D9042-3290-9FE1-BA20-963FD718ECA0}"/>
              </a:ext>
            </a:extLst>
          </p:cNvPr>
          <p:cNvSpPr/>
          <p:nvPr/>
        </p:nvSpPr>
        <p:spPr>
          <a:xfrm>
            <a:off x="9963151" y="5691137"/>
            <a:ext cx="2306070" cy="276728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80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172 0.56759 L 0 2.59259E-6 " pathEditMode="relative" ptsTypes="AA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BDCE47-3178-8E63-8790-15FDC3820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01144"/>
            <a:ext cx="9144000" cy="2387600"/>
          </a:xfrm>
        </p:spPr>
        <p:txBody>
          <a:bodyPr>
            <a:normAutofit/>
          </a:bodyPr>
          <a:lstStyle/>
          <a:p>
            <a:r>
              <a:rPr lang="cs-CZ" sz="5400" dirty="0">
                <a:latin typeface="Helvetica" pitchFamily="2" charset="0"/>
              </a:rPr>
              <a:t>Různé…</a:t>
            </a:r>
          </a:p>
        </p:txBody>
      </p:sp>
    </p:spTree>
    <p:extLst>
      <p:ext uri="{BB962C8B-B14F-4D97-AF65-F5344CB8AC3E}">
        <p14:creationId xmlns:p14="http://schemas.microsoft.com/office/powerpoint/2010/main" val="718752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514974-488D-DBA7-7D54-7BCBEE2AB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88" y="79491"/>
            <a:ext cx="10515600" cy="1325563"/>
          </a:xfrm>
        </p:spPr>
        <p:txBody>
          <a:bodyPr/>
          <a:lstStyle/>
          <a:p>
            <a:r>
              <a:rPr lang="cs-CZ" dirty="0">
                <a:latin typeface="Helvetica" pitchFamily="2" charset="0"/>
              </a:rPr>
              <a:t>... aneb čím pomůžete nám i sobě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898495-8747-B082-0B17-CA2DD4C27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988" y="1405053"/>
            <a:ext cx="11272024" cy="5373456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spcAft>
                <a:spcPts val="1200"/>
              </a:spcAft>
              <a:buAutoNum type="arabicParenR"/>
            </a:pPr>
            <a:r>
              <a:rPr lang="cs-CZ" dirty="0">
                <a:latin typeface="Helvetica" pitchFamily="2" charset="0"/>
              </a:rPr>
              <a:t>Používejte </a:t>
            </a:r>
            <a:r>
              <a:rPr lang="cs-CZ" dirty="0" err="1">
                <a:latin typeface="Helvetica" pitchFamily="2" charset="0"/>
              </a:rPr>
              <a:t>AisView</a:t>
            </a:r>
            <a:r>
              <a:rPr lang="cs-CZ" dirty="0">
                <a:latin typeface="Helvetica" pitchFamily="2" charset="0"/>
              </a:rPr>
              <a:t> (</a:t>
            </a:r>
            <a:r>
              <a:rPr lang="cs-CZ" dirty="0">
                <a:latin typeface="Helvetica" pitchFamily="2" charset="0"/>
                <a:hlinkClick r:id="rId2"/>
              </a:rPr>
              <a:t>https://aisview.rlp.cz</a:t>
            </a:r>
            <a:r>
              <a:rPr lang="cs-CZ" dirty="0">
                <a:latin typeface="Helvetica" pitchFamily="2" charset="0"/>
              </a:rPr>
              <a:t>)</a:t>
            </a:r>
          </a:p>
          <a:p>
            <a:pPr marL="514350" indent="-514350">
              <a:spcAft>
                <a:spcPts val="1200"/>
              </a:spcAft>
              <a:buAutoNum type="arabicParenR"/>
            </a:pPr>
            <a:r>
              <a:rPr lang="cs-CZ" dirty="0">
                <a:latin typeface="Helvetica" pitchFamily="2" charset="0"/>
              </a:rPr>
              <a:t>O přechod VFR-IFR je třeba žádat</a:t>
            </a:r>
          </a:p>
          <a:p>
            <a:pPr marL="514350" indent="-514350">
              <a:spcAft>
                <a:spcPts val="1200"/>
              </a:spcAft>
              <a:buAutoNum type="arabicParenR"/>
            </a:pPr>
            <a:r>
              <a:rPr lang="cs-CZ" dirty="0">
                <a:latin typeface="Helvetica" pitchFamily="2" charset="0"/>
              </a:rPr>
              <a:t>Pokud chcete na IFR přejít ve FIR Praha, plánujte si bod přechodu ve FIR Praha</a:t>
            </a:r>
          </a:p>
          <a:p>
            <a:pPr marL="514350" indent="-514350">
              <a:spcAft>
                <a:spcPts val="1200"/>
              </a:spcAft>
              <a:buAutoNum type="arabicParenR"/>
            </a:pPr>
            <a:r>
              <a:rPr lang="cs-CZ" dirty="0">
                <a:latin typeface="Helvetica" pitchFamily="2" charset="0"/>
              </a:rPr>
              <a:t>Pozor na správné EOBT, C/S a ADEP/ADES ve FPL</a:t>
            </a:r>
          </a:p>
          <a:p>
            <a:pPr marL="514350" indent="-514350">
              <a:spcAft>
                <a:spcPts val="1200"/>
              </a:spcAft>
              <a:buAutoNum type="arabicParenR"/>
            </a:pPr>
            <a:r>
              <a:rPr lang="cs-CZ" dirty="0">
                <a:latin typeface="Helvetica" pitchFamily="2" charset="0"/>
              </a:rPr>
              <a:t>Posílejte CNL na neproletěné FPL, zvláště s ADES v zahraničí</a:t>
            </a:r>
          </a:p>
          <a:p>
            <a:pPr marL="514350" indent="-514350">
              <a:spcAft>
                <a:spcPts val="1200"/>
              </a:spcAft>
              <a:buAutoNum type="arabicParenR"/>
            </a:pPr>
            <a:r>
              <a:rPr lang="cs-CZ" dirty="0">
                <a:latin typeface="Helvetica" pitchFamily="2" charset="0"/>
              </a:rPr>
              <a:t>Buďte na </a:t>
            </a:r>
            <a:r>
              <a:rPr lang="cs-CZ" dirty="0" err="1">
                <a:latin typeface="Helvetica" pitchFamily="2" charset="0"/>
              </a:rPr>
              <a:t>příposlechu</a:t>
            </a:r>
            <a:r>
              <a:rPr lang="cs-CZ" dirty="0">
                <a:latin typeface="Helvetica" pitchFamily="2" charset="0"/>
              </a:rPr>
              <a:t>, ale ne nutně se hlaste na FREQ</a:t>
            </a:r>
          </a:p>
          <a:p>
            <a:pPr marL="514350" indent="-514350">
              <a:spcAft>
                <a:spcPts val="1200"/>
              </a:spcAft>
              <a:buAutoNum type="arabicParenR"/>
            </a:pPr>
            <a:r>
              <a:rPr lang="cs-CZ" dirty="0">
                <a:latin typeface="Helvetica" pitchFamily="2" charset="0"/>
              </a:rPr>
              <a:t>Nastavte A2000 ještě před navázáním spojení</a:t>
            </a:r>
          </a:p>
          <a:p>
            <a:pPr marL="514350" indent="-514350">
              <a:spcAft>
                <a:spcPts val="1200"/>
              </a:spcAft>
              <a:buAutoNum type="arabicParenR"/>
            </a:pPr>
            <a:r>
              <a:rPr lang="cs-CZ" dirty="0">
                <a:latin typeface="Helvetica" pitchFamily="2" charset="0"/>
              </a:rPr>
              <a:t>Přečtěte si ve VFR příručce „Deset tipů jak se vyhnout problémům“ (</a:t>
            </a:r>
            <a:r>
              <a:rPr lang="cs-CZ" dirty="0">
                <a:latin typeface="Helvetica" pitchFamily="2" charset="0"/>
                <a:hlinkClick r:id="rId3"/>
              </a:rPr>
              <a:t>https://aim.rlp.cz/vfrmanual/actual/gen_2_cz.html</a:t>
            </a:r>
            <a:r>
              <a:rPr lang="cs-CZ" dirty="0">
                <a:latin typeface="Helvetica" pitchFamily="2" charset="0"/>
              </a:rPr>
              <a:t>)</a:t>
            </a:r>
          </a:p>
          <a:p>
            <a:pPr marL="0" indent="0">
              <a:buNone/>
            </a:pPr>
            <a:endParaRPr lang="cs-CZ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00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978D292C-8445-B2D9-5D32-2654DDC02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15" y="157977"/>
            <a:ext cx="4108839" cy="62020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4A4120D-13B7-B95C-49AE-0FA7DD03A3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16" y="5840789"/>
            <a:ext cx="389961" cy="26997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5AA1F5E-7647-1AF9-A445-51B3BBDBD8F4}"/>
              </a:ext>
            </a:extLst>
          </p:cNvPr>
          <p:cNvSpPr txBox="1"/>
          <p:nvPr/>
        </p:nvSpPr>
        <p:spPr>
          <a:xfrm>
            <a:off x="788276" y="5788953"/>
            <a:ext cx="3765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Helvetica" pitchFamily="2" charset="0"/>
              </a:rPr>
              <a:t>R. Pšovský:	</a:t>
            </a:r>
            <a:r>
              <a:rPr lang="cs-CZ" dirty="0" err="1">
                <a:latin typeface="Helvetica" pitchFamily="2" charset="0"/>
              </a:rPr>
              <a:t>psovsky@ans.cz</a:t>
            </a:r>
            <a:endParaRPr lang="cs-CZ" dirty="0">
              <a:latin typeface="Helvetica" pitchFamily="2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C65211C-8CD3-9F12-7BB2-902D8B30A66B}"/>
              </a:ext>
            </a:extLst>
          </p:cNvPr>
          <p:cNvSpPr txBox="1"/>
          <p:nvPr/>
        </p:nvSpPr>
        <p:spPr>
          <a:xfrm>
            <a:off x="788276" y="6158285"/>
            <a:ext cx="3752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Helvetica" pitchFamily="2" charset="0"/>
              </a:rPr>
              <a:t>FIC Praha:	</a:t>
            </a:r>
            <a:r>
              <a:rPr lang="cs-CZ" dirty="0" err="1">
                <a:latin typeface="Helvetica" pitchFamily="2" charset="0"/>
              </a:rPr>
              <a:t>ficpraha@ans.cz</a:t>
            </a:r>
            <a:endParaRPr lang="cs-CZ" dirty="0">
              <a:latin typeface="Helvetica" pitchFamily="2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9FAAE8E-B229-6A19-BC42-1B0EA4B6F0C5}"/>
              </a:ext>
            </a:extLst>
          </p:cNvPr>
          <p:cNvSpPr txBox="1"/>
          <p:nvPr/>
        </p:nvSpPr>
        <p:spPr>
          <a:xfrm>
            <a:off x="137018" y="500168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Helvetica" pitchFamily="2" charset="0"/>
              </a:rPr>
              <a:t>Kontakty</a:t>
            </a:r>
          </a:p>
        </p:txBody>
      </p:sp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8194ADFE-CC2D-81CA-6912-4F7170C727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2"/>
          <a:stretch/>
        </p:blipFill>
        <p:spPr>
          <a:xfrm>
            <a:off x="-17320" y="1053438"/>
            <a:ext cx="12226638" cy="29972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98C28D4-C267-A7CD-8F9E-F31731218F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15" y="6207964"/>
            <a:ext cx="389961" cy="26997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1C65FF1-CB86-8A57-A852-6488276658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16" y="5471457"/>
            <a:ext cx="389961" cy="269973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58E59D90-936C-351A-BB20-F39369743ABB}"/>
              </a:ext>
            </a:extLst>
          </p:cNvPr>
          <p:cNvSpPr txBox="1"/>
          <p:nvPr/>
        </p:nvSpPr>
        <p:spPr>
          <a:xfrm>
            <a:off x="788276" y="5419621"/>
            <a:ext cx="3817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Helvetica" pitchFamily="2" charset="0"/>
              </a:rPr>
              <a:t>M. Dvořák:	</a:t>
            </a:r>
            <a:r>
              <a:rPr lang="cs-CZ" dirty="0" err="1">
                <a:latin typeface="Helvetica" pitchFamily="2" charset="0"/>
              </a:rPr>
              <a:t>dvorakm@ans.cz</a:t>
            </a:r>
            <a:endParaRPr lang="cs-CZ" dirty="0">
              <a:latin typeface="Helvetica" pitchFamily="2" charset="0"/>
            </a:endParaRPr>
          </a:p>
        </p:txBody>
      </p:sp>
      <p:pic>
        <p:nvPicPr>
          <p:cNvPr id="5" name="Obrázek 4" descr="Obsah obrázku text, osoba, interiér, muž&#10;&#10;Popis byl vytvořen automaticky">
            <a:extLst>
              <a:ext uri="{FF2B5EF4-FFF2-40B4-BE49-F238E27FC236}">
                <a16:creationId xmlns:a16="http://schemas.microsoft.com/office/drawing/2014/main" id="{6B856E2B-C411-E9F2-C935-BDAC605614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320" y="1053438"/>
            <a:ext cx="12209320" cy="299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60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449C9C-DA7B-582E-D419-CEAE0B44C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2956590"/>
            <a:ext cx="11144250" cy="944820"/>
          </a:xfrm>
        </p:spPr>
        <p:txBody>
          <a:bodyPr>
            <a:normAutofit/>
          </a:bodyPr>
          <a:lstStyle/>
          <a:p>
            <a:r>
              <a:rPr lang="cs-CZ" sz="5400" dirty="0">
                <a:latin typeface="Helvetica" pitchFamily="2" charset="0"/>
              </a:rPr>
              <a:t>TopSky pro FIC, navázání kontaktu</a:t>
            </a:r>
            <a:endParaRPr lang="cs-CZ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308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69221" cy="6858000"/>
          </a:xfrm>
          <a:prstGeom prst="rect">
            <a:avLst/>
          </a:prstGeom>
        </p:spPr>
      </p:pic>
      <p:sp>
        <p:nvSpPr>
          <p:cNvPr id="5" name="Volný tvar 4">
            <a:extLst>
              <a:ext uri="{FF2B5EF4-FFF2-40B4-BE49-F238E27FC236}">
                <a16:creationId xmlns:a16="http://schemas.microsoft.com/office/drawing/2014/main" id="{7FC26D2F-2B39-FFD5-3143-57319B918D4F}"/>
              </a:ext>
            </a:extLst>
          </p:cNvPr>
          <p:cNvSpPr/>
          <p:nvPr/>
        </p:nvSpPr>
        <p:spPr>
          <a:xfrm>
            <a:off x="8051800" y="4152900"/>
            <a:ext cx="219075" cy="381000"/>
          </a:xfrm>
          <a:custGeom>
            <a:avLst/>
            <a:gdLst>
              <a:gd name="connsiteX0" fmla="*/ 0 w 219075"/>
              <a:gd name="connsiteY0" fmla="*/ 50800 h 381000"/>
              <a:gd name="connsiteX1" fmla="*/ 120650 w 219075"/>
              <a:gd name="connsiteY1" fmla="*/ 0 h 381000"/>
              <a:gd name="connsiteX2" fmla="*/ 219075 w 219075"/>
              <a:gd name="connsiteY2" fmla="*/ 234950 h 381000"/>
              <a:gd name="connsiteX3" fmla="*/ 193675 w 219075"/>
              <a:gd name="connsiteY3" fmla="*/ 330200 h 381000"/>
              <a:gd name="connsiteX4" fmla="*/ 158750 w 219075"/>
              <a:gd name="connsiteY4" fmla="*/ 381000 h 381000"/>
              <a:gd name="connsiteX5" fmla="*/ 66675 w 219075"/>
              <a:gd name="connsiteY5" fmla="*/ 374650 h 381000"/>
              <a:gd name="connsiteX6" fmla="*/ 31750 w 219075"/>
              <a:gd name="connsiteY6" fmla="*/ 123825 h 381000"/>
              <a:gd name="connsiteX7" fmla="*/ 0 w 219075"/>
              <a:gd name="connsiteY7" fmla="*/ 508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075" h="381000">
                <a:moveTo>
                  <a:pt x="0" y="50800"/>
                </a:moveTo>
                <a:lnTo>
                  <a:pt x="120650" y="0"/>
                </a:lnTo>
                <a:lnTo>
                  <a:pt x="219075" y="234950"/>
                </a:lnTo>
                <a:lnTo>
                  <a:pt x="193675" y="330200"/>
                </a:lnTo>
                <a:lnTo>
                  <a:pt x="158750" y="381000"/>
                </a:lnTo>
                <a:lnTo>
                  <a:pt x="66675" y="374650"/>
                </a:lnTo>
                <a:lnTo>
                  <a:pt x="31750" y="123825"/>
                </a:lnTo>
                <a:lnTo>
                  <a:pt x="0" y="5080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6454716-BE2E-A753-95AE-005977E58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497" y="2947240"/>
            <a:ext cx="2145680" cy="275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9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69221" cy="6858000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6AC40553-640C-FC80-F574-66FDF30C28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302" y="3696281"/>
            <a:ext cx="764756" cy="648000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9D896C23-FCC3-B4C2-2169-0A3B7173F327}"/>
              </a:ext>
            </a:extLst>
          </p:cNvPr>
          <p:cNvSpPr/>
          <p:nvPr/>
        </p:nvSpPr>
        <p:spPr>
          <a:xfrm>
            <a:off x="2387599" y="3944326"/>
            <a:ext cx="517525" cy="3419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D344019A-946D-D839-D00C-7A752EBEF9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710" y="3980641"/>
            <a:ext cx="286884" cy="24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8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69221" cy="6858000"/>
          </a:xfrm>
          <a:prstGeom prst="rect">
            <a:avLst/>
          </a:prstGeom>
        </p:spPr>
      </p:pic>
      <p:sp>
        <p:nvSpPr>
          <p:cNvPr id="4" name="Volný tvar 3">
            <a:extLst>
              <a:ext uri="{FF2B5EF4-FFF2-40B4-BE49-F238E27FC236}">
                <a16:creationId xmlns:a16="http://schemas.microsoft.com/office/drawing/2014/main" id="{AB2AF55C-526A-2B71-EFF0-A74CE6256603}"/>
              </a:ext>
            </a:extLst>
          </p:cNvPr>
          <p:cNvSpPr/>
          <p:nvPr/>
        </p:nvSpPr>
        <p:spPr>
          <a:xfrm rot="11714310">
            <a:off x="4479976" y="1931406"/>
            <a:ext cx="340005" cy="622827"/>
          </a:xfrm>
          <a:custGeom>
            <a:avLst/>
            <a:gdLst>
              <a:gd name="connsiteX0" fmla="*/ 272275 w 340005"/>
              <a:gd name="connsiteY0" fmla="*/ 621346 h 622827"/>
              <a:gd name="connsiteX1" fmla="*/ 339511 w 340005"/>
              <a:gd name="connsiteY1" fmla="*/ 433088 h 622827"/>
              <a:gd name="connsiteX2" fmla="*/ 285722 w 340005"/>
              <a:gd name="connsiteY2" fmla="*/ 70017 h 622827"/>
              <a:gd name="connsiteX3" fmla="*/ 23505 w 340005"/>
              <a:gd name="connsiteY3" fmla="*/ 22952 h 622827"/>
              <a:gd name="connsiteX4" fmla="*/ 36952 w 340005"/>
              <a:gd name="connsiteY4" fmla="*/ 338958 h 622827"/>
              <a:gd name="connsiteX5" fmla="*/ 272275 w 340005"/>
              <a:gd name="connsiteY5" fmla="*/ 621346 h 622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0005" h="622827">
                <a:moveTo>
                  <a:pt x="272275" y="621346"/>
                </a:moveTo>
                <a:cubicBezTo>
                  <a:pt x="322702" y="637034"/>
                  <a:pt x="337270" y="524976"/>
                  <a:pt x="339511" y="433088"/>
                </a:cubicBezTo>
                <a:cubicBezTo>
                  <a:pt x="341752" y="341200"/>
                  <a:pt x="338390" y="138373"/>
                  <a:pt x="285722" y="70017"/>
                </a:cubicBezTo>
                <a:cubicBezTo>
                  <a:pt x="233054" y="1661"/>
                  <a:pt x="64967" y="-21871"/>
                  <a:pt x="23505" y="22952"/>
                </a:cubicBezTo>
                <a:cubicBezTo>
                  <a:pt x="-17957" y="67775"/>
                  <a:pt x="1093" y="238105"/>
                  <a:pt x="36952" y="338958"/>
                </a:cubicBezTo>
                <a:cubicBezTo>
                  <a:pt x="72811" y="439811"/>
                  <a:pt x="221848" y="605658"/>
                  <a:pt x="272275" y="621346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 10">
            <a:extLst>
              <a:ext uri="{FF2B5EF4-FFF2-40B4-BE49-F238E27FC236}">
                <a16:creationId xmlns:a16="http://schemas.microsoft.com/office/drawing/2014/main" id="{578C56E6-91BB-311F-B7E5-D7A780481BFE}"/>
              </a:ext>
            </a:extLst>
          </p:cNvPr>
          <p:cNvSpPr/>
          <p:nvPr/>
        </p:nvSpPr>
        <p:spPr>
          <a:xfrm rot="16778727">
            <a:off x="3562039" y="2063443"/>
            <a:ext cx="1158790" cy="1317386"/>
          </a:xfrm>
          <a:custGeom>
            <a:avLst/>
            <a:gdLst>
              <a:gd name="connsiteX0" fmla="*/ 1100016 w 1158790"/>
              <a:gd name="connsiteY0" fmla="*/ 534284 h 1317386"/>
              <a:gd name="connsiteX1" fmla="*/ 1141579 w 1158790"/>
              <a:gd name="connsiteY1" fmla="*/ 243339 h 1317386"/>
              <a:gd name="connsiteX2" fmla="*/ 1072306 w 1158790"/>
              <a:gd name="connsiteY2" fmla="*/ 28593 h 1317386"/>
              <a:gd name="connsiteX3" fmla="*/ 358797 w 1158790"/>
              <a:gd name="connsiteY3" fmla="*/ 56302 h 1317386"/>
              <a:gd name="connsiteX4" fmla="*/ 5506 w 1158790"/>
              <a:gd name="connsiteY4" fmla="*/ 520430 h 1317386"/>
              <a:gd name="connsiteX5" fmla="*/ 171761 w 1158790"/>
              <a:gd name="connsiteY5" fmla="*/ 984557 h 1317386"/>
              <a:gd name="connsiteX6" fmla="*/ 545834 w 1158790"/>
              <a:gd name="connsiteY6" fmla="*/ 1164666 h 1317386"/>
              <a:gd name="connsiteX7" fmla="*/ 1065379 w 1158790"/>
              <a:gd name="connsiteY7" fmla="*/ 1310139 h 1317386"/>
              <a:gd name="connsiteX8" fmla="*/ 1086161 w 1158790"/>
              <a:gd name="connsiteY8" fmla="*/ 929139 h 1317386"/>
              <a:gd name="connsiteX9" fmla="*/ 1155434 w 1158790"/>
              <a:gd name="connsiteY9" fmla="*/ 631266 h 1317386"/>
              <a:gd name="connsiteX10" fmla="*/ 1141579 w 1158790"/>
              <a:gd name="connsiteY10" fmla="*/ 596630 h 131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8790" h="1317386">
                <a:moveTo>
                  <a:pt x="1100016" y="534284"/>
                </a:moveTo>
                <a:cubicBezTo>
                  <a:pt x="1123106" y="430952"/>
                  <a:pt x="1146197" y="327621"/>
                  <a:pt x="1141579" y="243339"/>
                </a:cubicBezTo>
                <a:cubicBezTo>
                  <a:pt x="1136961" y="159057"/>
                  <a:pt x="1202770" y="59766"/>
                  <a:pt x="1072306" y="28593"/>
                </a:cubicBezTo>
                <a:cubicBezTo>
                  <a:pt x="941842" y="-2580"/>
                  <a:pt x="536597" y="-25671"/>
                  <a:pt x="358797" y="56302"/>
                </a:cubicBezTo>
                <a:cubicBezTo>
                  <a:pt x="180997" y="138275"/>
                  <a:pt x="36679" y="365721"/>
                  <a:pt x="5506" y="520430"/>
                </a:cubicBezTo>
                <a:cubicBezTo>
                  <a:pt x="-25667" y="675139"/>
                  <a:pt x="81706" y="877184"/>
                  <a:pt x="171761" y="984557"/>
                </a:cubicBezTo>
                <a:cubicBezTo>
                  <a:pt x="261816" y="1091930"/>
                  <a:pt x="396898" y="1110402"/>
                  <a:pt x="545834" y="1164666"/>
                </a:cubicBezTo>
                <a:cubicBezTo>
                  <a:pt x="694770" y="1218930"/>
                  <a:pt x="975325" y="1349393"/>
                  <a:pt x="1065379" y="1310139"/>
                </a:cubicBezTo>
                <a:cubicBezTo>
                  <a:pt x="1155433" y="1270885"/>
                  <a:pt x="1071152" y="1042284"/>
                  <a:pt x="1086161" y="929139"/>
                </a:cubicBezTo>
                <a:cubicBezTo>
                  <a:pt x="1101170" y="815994"/>
                  <a:pt x="1146198" y="686684"/>
                  <a:pt x="1155434" y="631266"/>
                </a:cubicBezTo>
                <a:cubicBezTo>
                  <a:pt x="1164670" y="575848"/>
                  <a:pt x="1153124" y="586239"/>
                  <a:pt x="1141579" y="596630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>
            <a:extLst>
              <a:ext uri="{FF2B5EF4-FFF2-40B4-BE49-F238E27FC236}">
                <a16:creationId xmlns:a16="http://schemas.microsoft.com/office/drawing/2014/main" id="{654C9D31-F3A4-6354-9546-F8B8842678A3}"/>
              </a:ext>
            </a:extLst>
          </p:cNvPr>
          <p:cNvSpPr/>
          <p:nvPr/>
        </p:nvSpPr>
        <p:spPr>
          <a:xfrm rot="20334168">
            <a:off x="3432680" y="2368080"/>
            <a:ext cx="1809194" cy="3046842"/>
          </a:xfrm>
          <a:custGeom>
            <a:avLst/>
            <a:gdLst>
              <a:gd name="connsiteX0" fmla="*/ 1215520 w 1809194"/>
              <a:gd name="connsiteY0" fmla="*/ 700702 h 3046842"/>
              <a:gd name="connsiteX1" fmla="*/ 1340211 w 1809194"/>
              <a:gd name="connsiteY1" fmla="*/ 1164829 h 3046842"/>
              <a:gd name="connsiteX2" fmla="*/ 1603447 w 1809194"/>
              <a:gd name="connsiteY2" fmla="*/ 1705156 h 3046842"/>
              <a:gd name="connsiteX3" fmla="*/ 1665793 w 1809194"/>
              <a:gd name="connsiteY3" fmla="*/ 2058447 h 3046842"/>
              <a:gd name="connsiteX4" fmla="*/ 1769702 w 1809194"/>
              <a:gd name="connsiteY4" fmla="*/ 2626484 h 3046842"/>
              <a:gd name="connsiteX5" fmla="*/ 931502 w 1809194"/>
              <a:gd name="connsiteY5" fmla="*/ 3042120 h 3046842"/>
              <a:gd name="connsiteX6" fmla="*/ 391175 w 1809194"/>
              <a:gd name="connsiteY6" fmla="*/ 2785811 h 3046842"/>
              <a:gd name="connsiteX7" fmla="*/ 93302 w 1809194"/>
              <a:gd name="connsiteY7" fmla="*/ 1857556 h 3046842"/>
              <a:gd name="connsiteX8" fmla="*/ 10175 w 1809194"/>
              <a:gd name="connsiteY8" fmla="*/ 1164829 h 3046842"/>
              <a:gd name="connsiteX9" fmla="*/ 44811 w 1809194"/>
              <a:gd name="connsiteY9" fmla="*/ 520593 h 3046842"/>
              <a:gd name="connsiteX10" fmla="*/ 398102 w 1809194"/>
              <a:gd name="connsiteY10" fmla="*/ 98029 h 3046842"/>
              <a:gd name="connsiteX11" fmla="*/ 841447 w 1809194"/>
              <a:gd name="connsiteY11" fmla="*/ 1047 h 3046842"/>
              <a:gd name="connsiteX12" fmla="*/ 1167029 w 1809194"/>
              <a:gd name="connsiteY12" fmla="*/ 132665 h 3046842"/>
              <a:gd name="connsiteX13" fmla="*/ 1208593 w 1809194"/>
              <a:gd name="connsiteY13" fmla="*/ 264284 h 3046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09194" h="3046842">
                <a:moveTo>
                  <a:pt x="1215520" y="700702"/>
                </a:moveTo>
                <a:cubicBezTo>
                  <a:pt x="1245538" y="849061"/>
                  <a:pt x="1275557" y="997420"/>
                  <a:pt x="1340211" y="1164829"/>
                </a:cubicBezTo>
                <a:cubicBezTo>
                  <a:pt x="1404865" y="1332238"/>
                  <a:pt x="1549183" y="1556220"/>
                  <a:pt x="1603447" y="1705156"/>
                </a:cubicBezTo>
                <a:cubicBezTo>
                  <a:pt x="1657711" y="1854092"/>
                  <a:pt x="1638084" y="1904892"/>
                  <a:pt x="1665793" y="2058447"/>
                </a:cubicBezTo>
                <a:cubicBezTo>
                  <a:pt x="1693502" y="2212002"/>
                  <a:pt x="1892084" y="2462539"/>
                  <a:pt x="1769702" y="2626484"/>
                </a:cubicBezTo>
                <a:cubicBezTo>
                  <a:pt x="1647320" y="2790430"/>
                  <a:pt x="1161256" y="3015566"/>
                  <a:pt x="931502" y="3042120"/>
                </a:cubicBezTo>
                <a:cubicBezTo>
                  <a:pt x="701748" y="3068674"/>
                  <a:pt x="530875" y="2983238"/>
                  <a:pt x="391175" y="2785811"/>
                </a:cubicBezTo>
                <a:cubicBezTo>
                  <a:pt x="251475" y="2588384"/>
                  <a:pt x="156802" y="2127720"/>
                  <a:pt x="93302" y="1857556"/>
                </a:cubicBezTo>
                <a:cubicBezTo>
                  <a:pt x="29802" y="1587392"/>
                  <a:pt x="18257" y="1387656"/>
                  <a:pt x="10175" y="1164829"/>
                </a:cubicBezTo>
                <a:cubicBezTo>
                  <a:pt x="2093" y="942002"/>
                  <a:pt x="-19844" y="698393"/>
                  <a:pt x="44811" y="520593"/>
                </a:cubicBezTo>
                <a:cubicBezTo>
                  <a:pt x="109465" y="342793"/>
                  <a:pt x="265329" y="184620"/>
                  <a:pt x="398102" y="98029"/>
                </a:cubicBezTo>
                <a:cubicBezTo>
                  <a:pt x="530875" y="11438"/>
                  <a:pt x="713293" y="-4726"/>
                  <a:pt x="841447" y="1047"/>
                </a:cubicBezTo>
                <a:cubicBezTo>
                  <a:pt x="969601" y="6820"/>
                  <a:pt x="1105838" y="88792"/>
                  <a:pt x="1167029" y="132665"/>
                </a:cubicBezTo>
                <a:cubicBezTo>
                  <a:pt x="1228220" y="176538"/>
                  <a:pt x="1218406" y="220411"/>
                  <a:pt x="1208593" y="264284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Volný tvar 16">
            <a:extLst>
              <a:ext uri="{FF2B5EF4-FFF2-40B4-BE49-F238E27FC236}">
                <a16:creationId xmlns:a16="http://schemas.microsoft.com/office/drawing/2014/main" id="{C04096AF-7233-AE66-81B6-88F97EE9555E}"/>
              </a:ext>
            </a:extLst>
          </p:cNvPr>
          <p:cNvSpPr/>
          <p:nvPr/>
        </p:nvSpPr>
        <p:spPr>
          <a:xfrm>
            <a:off x="2126949" y="1752600"/>
            <a:ext cx="4938376" cy="3415756"/>
          </a:xfrm>
          <a:custGeom>
            <a:avLst/>
            <a:gdLst>
              <a:gd name="connsiteX0" fmla="*/ 2542033 w 4938376"/>
              <a:gd name="connsiteY0" fmla="*/ 872836 h 3415756"/>
              <a:gd name="connsiteX1" fmla="*/ 2528178 w 4938376"/>
              <a:gd name="connsiteY1" fmla="*/ 651164 h 3415756"/>
              <a:gd name="connsiteX2" fmla="*/ 2583596 w 4938376"/>
              <a:gd name="connsiteY2" fmla="*/ 339436 h 3415756"/>
              <a:gd name="connsiteX3" fmla="*/ 2943815 w 4938376"/>
              <a:gd name="connsiteY3" fmla="*/ 311727 h 3415756"/>
              <a:gd name="connsiteX4" fmla="*/ 3442578 w 4938376"/>
              <a:gd name="connsiteY4" fmla="*/ 498764 h 3415756"/>
              <a:gd name="connsiteX5" fmla="*/ 4052178 w 4938376"/>
              <a:gd name="connsiteY5" fmla="*/ 817418 h 3415756"/>
              <a:gd name="connsiteX6" fmla="*/ 4696415 w 4938376"/>
              <a:gd name="connsiteY6" fmla="*/ 1073727 h 3415756"/>
              <a:gd name="connsiteX7" fmla="*/ 4925015 w 4938376"/>
              <a:gd name="connsiteY7" fmla="*/ 1406236 h 3415756"/>
              <a:gd name="connsiteX8" fmla="*/ 4848815 w 4938376"/>
              <a:gd name="connsiteY8" fmla="*/ 2036618 h 3415756"/>
              <a:gd name="connsiteX9" fmla="*/ 4336196 w 4938376"/>
              <a:gd name="connsiteY9" fmla="*/ 2452255 h 3415756"/>
              <a:gd name="connsiteX10" fmla="*/ 3996760 w 4938376"/>
              <a:gd name="connsiteY10" fmla="*/ 2625436 h 3415756"/>
              <a:gd name="connsiteX11" fmla="*/ 3539560 w 4938376"/>
              <a:gd name="connsiteY11" fmla="*/ 2964873 h 3415756"/>
              <a:gd name="connsiteX12" fmla="*/ 3020015 w 4938376"/>
              <a:gd name="connsiteY12" fmla="*/ 3255818 h 3415756"/>
              <a:gd name="connsiteX13" fmla="*/ 2396560 w 4938376"/>
              <a:gd name="connsiteY13" fmla="*/ 3415145 h 3415756"/>
              <a:gd name="connsiteX14" fmla="*/ 1689978 w 4938376"/>
              <a:gd name="connsiteY14" fmla="*/ 3290455 h 3415756"/>
              <a:gd name="connsiteX15" fmla="*/ 1336687 w 4938376"/>
              <a:gd name="connsiteY15" fmla="*/ 2840182 h 3415756"/>
              <a:gd name="connsiteX16" fmla="*/ 567760 w 4938376"/>
              <a:gd name="connsiteY16" fmla="*/ 2479964 h 3415756"/>
              <a:gd name="connsiteX17" fmla="*/ 172906 w 4938376"/>
              <a:gd name="connsiteY17" fmla="*/ 1614055 h 3415756"/>
              <a:gd name="connsiteX18" fmla="*/ 6651 w 4938376"/>
              <a:gd name="connsiteY18" fmla="*/ 845127 h 3415756"/>
              <a:gd name="connsiteX19" fmla="*/ 380724 w 4938376"/>
              <a:gd name="connsiteY19" fmla="*/ 519545 h 3415756"/>
              <a:gd name="connsiteX20" fmla="*/ 893342 w 4938376"/>
              <a:gd name="connsiteY20" fmla="*/ 124691 h 3415756"/>
              <a:gd name="connsiteX21" fmla="*/ 1232778 w 4938376"/>
              <a:gd name="connsiteY21" fmla="*/ 0 h 3415756"/>
              <a:gd name="connsiteX22" fmla="*/ 1669196 w 4938376"/>
              <a:gd name="connsiteY22" fmla="*/ 124691 h 3415756"/>
              <a:gd name="connsiteX23" fmla="*/ 2223378 w 4938376"/>
              <a:gd name="connsiteY23" fmla="*/ 651164 h 3415756"/>
              <a:gd name="connsiteX24" fmla="*/ 2472760 w 4938376"/>
              <a:gd name="connsiteY24" fmla="*/ 872836 h 341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938376" h="3415756">
                <a:moveTo>
                  <a:pt x="2542033" y="872836"/>
                </a:moveTo>
                <a:cubicBezTo>
                  <a:pt x="2531642" y="806450"/>
                  <a:pt x="2521251" y="740064"/>
                  <a:pt x="2528178" y="651164"/>
                </a:cubicBezTo>
                <a:cubicBezTo>
                  <a:pt x="2535105" y="562264"/>
                  <a:pt x="2514323" y="396009"/>
                  <a:pt x="2583596" y="339436"/>
                </a:cubicBezTo>
                <a:cubicBezTo>
                  <a:pt x="2652869" y="282863"/>
                  <a:pt x="2800651" y="285172"/>
                  <a:pt x="2943815" y="311727"/>
                </a:cubicBezTo>
                <a:cubicBezTo>
                  <a:pt x="3086979" y="338282"/>
                  <a:pt x="3257851" y="414482"/>
                  <a:pt x="3442578" y="498764"/>
                </a:cubicBezTo>
                <a:cubicBezTo>
                  <a:pt x="3627305" y="583046"/>
                  <a:pt x="3843205" y="721591"/>
                  <a:pt x="4052178" y="817418"/>
                </a:cubicBezTo>
                <a:cubicBezTo>
                  <a:pt x="4261151" y="913245"/>
                  <a:pt x="4550942" y="975591"/>
                  <a:pt x="4696415" y="1073727"/>
                </a:cubicBezTo>
                <a:cubicBezTo>
                  <a:pt x="4841888" y="1171863"/>
                  <a:pt x="4899615" y="1245754"/>
                  <a:pt x="4925015" y="1406236"/>
                </a:cubicBezTo>
                <a:cubicBezTo>
                  <a:pt x="4950415" y="1566718"/>
                  <a:pt x="4946951" y="1862282"/>
                  <a:pt x="4848815" y="2036618"/>
                </a:cubicBezTo>
                <a:cubicBezTo>
                  <a:pt x="4750679" y="2210954"/>
                  <a:pt x="4478205" y="2354119"/>
                  <a:pt x="4336196" y="2452255"/>
                </a:cubicBezTo>
                <a:cubicBezTo>
                  <a:pt x="4194187" y="2550391"/>
                  <a:pt x="4129533" y="2540000"/>
                  <a:pt x="3996760" y="2625436"/>
                </a:cubicBezTo>
                <a:cubicBezTo>
                  <a:pt x="3863987" y="2710872"/>
                  <a:pt x="3702351" y="2859809"/>
                  <a:pt x="3539560" y="2964873"/>
                </a:cubicBezTo>
                <a:cubicBezTo>
                  <a:pt x="3376769" y="3069937"/>
                  <a:pt x="3210515" y="3180773"/>
                  <a:pt x="3020015" y="3255818"/>
                </a:cubicBezTo>
                <a:cubicBezTo>
                  <a:pt x="2829515" y="3330863"/>
                  <a:pt x="2618233" y="3409372"/>
                  <a:pt x="2396560" y="3415145"/>
                </a:cubicBezTo>
                <a:cubicBezTo>
                  <a:pt x="2174887" y="3420918"/>
                  <a:pt x="1866623" y="3386282"/>
                  <a:pt x="1689978" y="3290455"/>
                </a:cubicBezTo>
                <a:cubicBezTo>
                  <a:pt x="1513332" y="3194628"/>
                  <a:pt x="1523723" y="2975264"/>
                  <a:pt x="1336687" y="2840182"/>
                </a:cubicBezTo>
                <a:cubicBezTo>
                  <a:pt x="1149651" y="2705100"/>
                  <a:pt x="761724" y="2684319"/>
                  <a:pt x="567760" y="2479964"/>
                </a:cubicBezTo>
                <a:cubicBezTo>
                  <a:pt x="373796" y="2275609"/>
                  <a:pt x="266424" y="1886528"/>
                  <a:pt x="172906" y="1614055"/>
                </a:cubicBezTo>
                <a:cubicBezTo>
                  <a:pt x="79388" y="1341582"/>
                  <a:pt x="-27985" y="1027545"/>
                  <a:pt x="6651" y="845127"/>
                </a:cubicBezTo>
                <a:cubicBezTo>
                  <a:pt x="41287" y="662709"/>
                  <a:pt x="232942" y="639618"/>
                  <a:pt x="380724" y="519545"/>
                </a:cubicBezTo>
                <a:cubicBezTo>
                  <a:pt x="528506" y="399472"/>
                  <a:pt x="751333" y="211282"/>
                  <a:pt x="893342" y="124691"/>
                </a:cubicBezTo>
                <a:cubicBezTo>
                  <a:pt x="1035351" y="38100"/>
                  <a:pt x="1103469" y="0"/>
                  <a:pt x="1232778" y="0"/>
                </a:cubicBezTo>
                <a:cubicBezTo>
                  <a:pt x="1362087" y="0"/>
                  <a:pt x="1504096" y="16164"/>
                  <a:pt x="1669196" y="124691"/>
                </a:cubicBezTo>
                <a:cubicBezTo>
                  <a:pt x="1834296" y="233218"/>
                  <a:pt x="2089451" y="526473"/>
                  <a:pt x="2223378" y="651164"/>
                </a:cubicBezTo>
                <a:cubicBezTo>
                  <a:pt x="2357305" y="775855"/>
                  <a:pt x="2415032" y="824345"/>
                  <a:pt x="2472760" y="872836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19C32A58-6C29-E1E6-6FE2-F7AE98EB1A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302" y="3696281"/>
            <a:ext cx="764756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5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9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60000">
                                      <p:cBhvr>
                                        <p:cTn id="1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60000">
                                      <p:cBhvr>
                                        <p:cTn id="27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11" grpId="0" animBg="1"/>
      <p:bldP spid="11" grpId="1" animBg="1"/>
      <p:bldP spid="11" grpId="2" animBg="1"/>
      <p:bldP spid="15" grpId="0" animBg="1"/>
      <p:bldP spid="15" grpId="1" animBg="1"/>
      <p:bldP spid="15" grpId="2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69221" cy="68580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E4C4B6D-55D1-A75E-3894-16DCE2CF8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508" y="1409783"/>
            <a:ext cx="3928601" cy="4043026"/>
          </a:xfrm>
          <a:prstGeom prst="rect">
            <a:avLst/>
          </a:prstGeom>
        </p:spPr>
      </p:pic>
      <p:pic>
        <p:nvPicPr>
          <p:cNvPr id="5" name="Obrázek 4" descr="Obsah obrázku text, tabule, noční obloha&#10;&#10;Popis byl vytvořen automaticky">
            <a:extLst>
              <a:ext uri="{FF2B5EF4-FFF2-40B4-BE49-F238E27FC236}">
                <a16:creationId xmlns:a16="http://schemas.microsoft.com/office/drawing/2014/main" id="{5FEAF54A-0693-7AF3-A9F3-14DFDAC2A4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302" y="3694306"/>
            <a:ext cx="769418" cy="651950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6AC40553-640C-FC80-F574-66FDF30C28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302" y="3696281"/>
            <a:ext cx="764756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5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69221" cy="6858000"/>
          </a:xfrm>
          <a:prstGeom prst="rect">
            <a:avLst/>
          </a:prstGeom>
        </p:spPr>
      </p:pic>
      <p:sp>
        <p:nvSpPr>
          <p:cNvPr id="8" name="Volný tvar 7">
            <a:extLst>
              <a:ext uri="{FF2B5EF4-FFF2-40B4-BE49-F238E27FC236}">
                <a16:creationId xmlns:a16="http://schemas.microsoft.com/office/drawing/2014/main" id="{41499FDC-048F-6694-7E8B-11DBFE1B9492}"/>
              </a:ext>
            </a:extLst>
          </p:cNvPr>
          <p:cNvSpPr/>
          <p:nvPr/>
        </p:nvSpPr>
        <p:spPr>
          <a:xfrm>
            <a:off x="4324350" y="3092450"/>
            <a:ext cx="1292225" cy="1130300"/>
          </a:xfrm>
          <a:custGeom>
            <a:avLst/>
            <a:gdLst>
              <a:gd name="connsiteX0" fmla="*/ 1209675 w 1292225"/>
              <a:gd name="connsiteY0" fmla="*/ 0 h 1130300"/>
              <a:gd name="connsiteX1" fmla="*/ 993775 w 1292225"/>
              <a:gd name="connsiteY1" fmla="*/ 190500 h 1130300"/>
              <a:gd name="connsiteX2" fmla="*/ 873125 w 1292225"/>
              <a:gd name="connsiteY2" fmla="*/ 666750 h 1130300"/>
              <a:gd name="connsiteX3" fmla="*/ 406400 w 1292225"/>
              <a:gd name="connsiteY3" fmla="*/ 917575 h 1130300"/>
              <a:gd name="connsiteX4" fmla="*/ 38100 w 1292225"/>
              <a:gd name="connsiteY4" fmla="*/ 1016000 h 1130300"/>
              <a:gd name="connsiteX5" fmla="*/ 0 w 1292225"/>
              <a:gd name="connsiteY5" fmla="*/ 1130300 h 1130300"/>
              <a:gd name="connsiteX6" fmla="*/ 441325 w 1292225"/>
              <a:gd name="connsiteY6" fmla="*/ 1016000 h 1130300"/>
              <a:gd name="connsiteX7" fmla="*/ 993775 w 1292225"/>
              <a:gd name="connsiteY7" fmla="*/ 777875 h 1130300"/>
              <a:gd name="connsiteX8" fmla="*/ 1111250 w 1292225"/>
              <a:gd name="connsiteY8" fmla="*/ 273050 h 1130300"/>
              <a:gd name="connsiteX9" fmla="*/ 1292225 w 1292225"/>
              <a:gd name="connsiteY9" fmla="*/ 142875 h 1130300"/>
              <a:gd name="connsiteX10" fmla="*/ 1216025 w 1292225"/>
              <a:gd name="connsiteY10" fmla="*/ 63500 h 1130300"/>
              <a:gd name="connsiteX11" fmla="*/ 1209675 w 1292225"/>
              <a:gd name="connsiteY11" fmla="*/ 0 h 113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92225" h="1130300">
                <a:moveTo>
                  <a:pt x="1209675" y="0"/>
                </a:moveTo>
                <a:lnTo>
                  <a:pt x="993775" y="190500"/>
                </a:lnTo>
                <a:lnTo>
                  <a:pt x="873125" y="666750"/>
                </a:lnTo>
                <a:lnTo>
                  <a:pt x="406400" y="917575"/>
                </a:lnTo>
                <a:lnTo>
                  <a:pt x="38100" y="1016000"/>
                </a:lnTo>
                <a:lnTo>
                  <a:pt x="0" y="1130300"/>
                </a:lnTo>
                <a:lnTo>
                  <a:pt x="441325" y="1016000"/>
                </a:lnTo>
                <a:lnTo>
                  <a:pt x="993775" y="777875"/>
                </a:lnTo>
                <a:lnTo>
                  <a:pt x="1111250" y="273050"/>
                </a:lnTo>
                <a:lnTo>
                  <a:pt x="1292225" y="142875"/>
                </a:lnTo>
                <a:lnTo>
                  <a:pt x="1216025" y="63500"/>
                </a:lnTo>
                <a:lnTo>
                  <a:pt x="1209675" y="0"/>
                </a:lnTo>
                <a:close/>
              </a:path>
            </a:pathLst>
          </a:custGeom>
          <a:solidFill>
            <a:schemeClr val="accent2">
              <a:alpha val="33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Volný tvar 11">
            <a:extLst>
              <a:ext uri="{FF2B5EF4-FFF2-40B4-BE49-F238E27FC236}">
                <a16:creationId xmlns:a16="http://schemas.microsoft.com/office/drawing/2014/main" id="{BD36C95D-1176-6E5E-17EB-08434AF4CE26}"/>
              </a:ext>
            </a:extLst>
          </p:cNvPr>
          <p:cNvSpPr/>
          <p:nvPr/>
        </p:nvSpPr>
        <p:spPr>
          <a:xfrm>
            <a:off x="4892675" y="3378200"/>
            <a:ext cx="1311275" cy="1654175"/>
          </a:xfrm>
          <a:custGeom>
            <a:avLst/>
            <a:gdLst>
              <a:gd name="connsiteX0" fmla="*/ 1279525 w 1311275"/>
              <a:gd name="connsiteY0" fmla="*/ 0 h 1654175"/>
              <a:gd name="connsiteX1" fmla="*/ 1117600 w 1311275"/>
              <a:gd name="connsiteY1" fmla="*/ 139700 h 1654175"/>
              <a:gd name="connsiteX2" fmla="*/ 1123950 w 1311275"/>
              <a:gd name="connsiteY2" fmla="*/ 263525 h 1654175"/>
              <a:gd name="connsiteX3" fmla="*/ 904875 w 1311275"/>
              <a:gd name="connsiteY3" fmla="*/ 403225 h 1654175"/>
              <a:gd name="connsiteX4" fmla="*/ 898525 w 1311275"/>
              <a:gd name="connsiteY4" fmla="*/ 682625 h 1654175"/>
              <a:gd name="connsiteX5" fmla="*/ 698500 w 1311275"/>
              <a:gd name="connsiteY5" fmla="*/ 971550 h 1654175"/>
              <a:gd name="connsiteX6" fmla="*/ 79375 w 1311275"/>
              <a:gd name="connsiteY6" fmla="*/ 1304925 h 1654175"/>
              <a:gd name="connsiteX7" fmla="*/ 0 w 1311275"/>
              <a:gd name="connsiteY7" fmla="*/ 1641475 h 1654175"/>
              <a:gd name="connsiteX8" fmla="*/ 136525 w 1311275"/>
              <a:gd name="connsiteY8" fmla="*/ 1654175 h 1654175"/>
              <a:gd name="connsiteX9" fmla="*/ 177800 w 1311275"/>
              <a:gd name="connsiteY9" fmla="*/ 1527175 h 1654175"/>
              <a:gd name="connsiteX10" fmla="*/ 215900 w 1311275"/>
              <a:gd name="connsiteY10" fmla="*/ 1368425 h 1654175"/>
              <a:gd name="connsiteX11" fmla="*/ 749300 w 1311275"/>
              <a:gd name="connsiteY11" fmla="*/ 1079500 h 1654175"/>
              <a:gd name="connsiteX12" fmla="*/ 1016000 w 1311275"/>
              <a:gd name="connsiteY12" fmla="*/ 733425 h 1654175"/>
              <a:gd name="connsiteX13" fmla="*/ 1028700 w 1311275"/>
              <a:gd name="connsiteY13" fmla="*/ 488950 h 1654175"/>
              <a:gd name="connsiteX14" fmla="*/ 1184275 w 1311275"/>
              <a:gd name="connsiteY14" fmla="*/ 387350 h 1654175"/>
              <a:gd name="connsiteX15" fmla="*/ 1311275 w 1311275"/>
              <a:gd name="connsiteY15" fmla="*/ 184150 h 1654175"/>
              <a:gd name="connsiteX16" fmla="*/ 1279525 w 1311275"/>
              <a:gd name="connsiteY16" fmla="*/ 0 h 165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11275" h="1654175">
                <a:moveTo>
                  <a:pt x="1279525" y="0"/>
                </a:moveTo>
                <a:lnTo>
                  <a:pt x="1117600" y="139700"/>
                </a:lnTo>
                <a:lnTo>
                  <a:pt x="1123950" y="263525"/>
                </a:lnTo>
                <a:lnTo>
                  <a:pt x="904875" y="403225"/>
                </a:lnTo>
                <a:lnTo>
                  <a:pt x="898525" y="682625"/>
                </a:lnTo>
                <a:lnTo>
                  <a:pt x="698500" y="971550"/>
                </a:lnTo>
                <a:lnTo>
                  <a:pt x="79375" y="1304925"/>
                </a:lnTo>
                <a:lnTo>
                  <a:pt x="0" y="1641475"/>
                </a:lnTo>
                <a:lnTo>
                  <a:pt x="136525" y="1654175"/>
                </a:lnTo>
                <a:lnTo>
                  <a:pt x="177800" y="1527175"/>
                </a:lnTo>
                <a:lnTo>
                  <a:pt x="215900" y="1368425"/>
                </a:lnTo>
                <a:lnTo>
                  <a:pt x="749300" y="1079500"/>
                </a:lnTo>
                <a:lnTo>
                  <a:pt x="1016000" y="733425"/>
                </a:lnTo>
                <a:lnTo>
                  <a:pt x="1028700" y="488950"/>
                </a:lnTo>
                <a:lnTo>
                  <a:pt x="1184275" y="387350"/>
                </a:lnTo>
                <a:lnTo>
                  <a:pt x="1311275" y="184150"/>
                </a:lnTo>
                <a:lnTo>
                  <a:pt x="1279525" y="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Volný tvar 3">
            <a:extLst>
              <a:ext uri="{FF2B5EF4-FFF2-40B4-BE49-F238E27FC236}">
                <a16:creationId xmlns:a16="http://schemas.microsoft.com/office/drawing/2014/main" id="{B803FF0F-EA75-5472-D9D8-97E08ACD5728}"/>
              </a:ext>
            </a:extLst>
          </p:cNvPr>
          <p:cNvSpPr/>
          <p:nvPr/>
        </p:nvSpPr>
        <p:spPr>
          <a:xfrm>
            <a:off x="6397625" y="4003675"/>
            <a:ext cx="822325" cy="635000"/>
          </a:xfrm>
          <a:custGeom>
            <a:avLst/>
            <a:gdLst>
              <a:gd name="connsiteX0" fmla="*/ 666750 w 822325"/>
              <a:gd name="connsiteY0" fmla="*/ 0 h 635000"/>
              <a:gd name="connsiteX1" fmla="*/ 498475 w 822325"/>
              <a:gd name="connsiteY1" fmla="*/ 114300 h 635000"/>
              <a:gd name="connsiteX2" fmla="*/ 165100 w 822325"/>
              <a:gd name="connsiteY2" fmla="*/ 396875 h 635000"/>
              <a:gd name="connsiteX3" fmla="*/ 0 w 822325"/>
              <a:gd name="connsiteY3" fmla="*/ 549275 h 635000"/>
              <a:gd name="connsiteX4" fmla="*/ 212725 w 822325"/>
              <a:gd name="connsiteY4" fmla="*/ 635000 h 635000"/>
              <a:gd name="connsiteX5" fmla="*/ 457200 w 822325"/>
              <a:gd name="connsiteY5" fmla="*/ 355600 h 635000"/>
              <a:gd name="connsiteX6" fmla="*/ 822325 w 822325"/>
              <a:gd name="connsiteY6" fmla="*/ 133350 h 635000"/>
              <a:gd name="connsiteX7" fmla="*/ 666750 w 822325"/>
              <a:gd name="connsiteY7" fmla="*/ 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2325" h="635000">
                <a:moveTo>
                  <a:pt x="666750" y="0"/>
                </a:moveTo>
                <a:lnTo>
                  <a:pt x="498475" y="114300"/>
                </a:lnTo>
                <a:lnTo>
                  <a:pt x="165100" y="396875"/>
                </a:lnTo>
                <a:lnTo>
                  <a:pt x="0" y="549275"/>
                </a:lnTo>
                <a:lnTo>
                  <a:pt x="212725" y="635000"/>
                </a:lnTo>
                <a:lnTo>
                  <a:pt x="457200" y="355600"/>
                </a:lnTo>
                <a:lnTo>
                  <a:pt x="822325" y="133350"/>
                </a:lnTo>
                <a:lnTo>
                  <a:pt x="666750" y="0"/>
                </a:lnTo>
                <a:close/>
              </a:path>
            </a:pathLst>
          </a:custGeom>
          <a:solidFill>
            <a:schemeClr val="accent2">
              <a:alpha val="29803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olný tvar 5">
            <a:extLst>
              <a:ext uri="{FF2B5EF4-FFF2-40B4-BE49-F238E27FC236}">
                <a16:creationId xmlns:a16="http://schemas.microsoft.com/office/drawing/2014/main" id="{2E2CA8CF-4514-52E5-103D-A395FD5348C8}"/>
              </a:ext>
            </a:extLst>
          </p:cNvPr>
          <p:cNvSpPr/>
          <p:nvPr/>
        </p:nvSpPr>
        <p:spPr>
          <a:xfrm>
            <a:off x="3882093" y="3619272"/>
            <a:ext cx="3898520" cy="1308632"/>
          </a:xfrm>
          <a:custGeom>
            <a:avLst/>
            <a:gdLst>
              <a:gd name="connsiteX0" fmla="*/ 0 w 3898520"/>
              <a:gd name="connsiteY0" fmla="*/ 0 h 1308632"/>
              <a:gd name="connsiteX1" fmla="*/ 1166271 w 3898520"/>
              <a:gd name="connsiteY1" fmla="*/ 448987 h 1308632"/>
              <a:gd name="connsiteX2" fmla="*/ 2524182 w 3898520"/>
              <a:gd name="connsiteY2" fmla="*/ 629677 h 1308632"/>
              <a:gd name="connsiteX3" fmla="*/ 3898520 w 3898520"/>
              <a:gd name="connsiteY3" fmla="*/ 1308632 h 1308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520" h="1308632">
                <a:moveTo>
                  <a:pt x="0" y="0"/>
                </a:moveTo>
                <a:lnTo>
                  <a:pt x="1166271" y="448987"/>
                </a:lnTo>
                <a:lnTo>
                  <a:pt x="2524182" y="629677"/>
                </a:lnTo>
                <a:lnTo>
                  <a:pt x="3898520" y="1308632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22314">
            <a:off x="3815632" y="3527840"/>
            <a:ext cx="212515" cy="212515"/>
          </a:xfrm>
          <a:prstGeom prst="rect">
            <a:avLst/>
          </a:prstGeom>
        </p:spPr>
      </p:pic>
      <p:sp>
        <p:nvSpPr>
          <p:cNvPr id="7" name="Volný tvar 6">
            <a:extLst>
              <a:ext uri="{FF2B5EF4-FFF2-40B4-BE49-F238E27FC236}">
                <a16:creationId xmlns:a16="http://schemas.microsoft.com/office/drawing/2014/main" id="{D3E70C9E-48BB-1C2E-9D41-6AEC3A6B1BDF}"/>
              </a:ext>
            </a:extLst>
          </p:cNvPr>
          <p:cNvSpPr/>
          <p:nvPr/>
        </p:nvSpPr>
        <p:spPr>
          <a:xfrm>
            <a:off x="3254375" y="3673475"/>
            <a:ext cx="933450" cy="835025"/>
          </a:xfrm>
          <a:custGeom>
            <a:avLst/>
            <a:gdLst>
              <a:gd name="connsiteX0" fmla="*/ 825500 w 933450"/>
              <a:gd name="connsiteY0" fmla="*/ 0 h 835025"/>
              <a:gd name="connsiteX1" fmla="*/ 933450 w 933450"/>
              <a:gd name="connsiteY1" fmla="*/ 133350 h 835025"/>
              <a:gd name="connsiteX2" fmla="*/ 317500 w 933450"/>
              <a:gd name="connsiteY2" fmla="*/ 835025 h 835025"/>
              <a:gd name="connsiteX3" fmla="*/ 0 w 933450"/>
              <a:gd name="connsiteY3" fmla="*/ 517525 h 835025"/>
              <a:gd name="connsiteX4" fmla="*/ 825500 w 933450"/>
              <a:gd name="connsiteY4" fmla="*/ 0 h 83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450" h="835025">
                <a:moveTo>
                  <a:pt x="825500" y="0"/>
                </a:moveTo>
                <a:lnTo>
                  <a:pt x="933450" y="133350"/>
                </a:lnTo>
                <a:lnTo>
                  <a:pt x="317500" y="835025"/>
                </a:lnTo>
                <a:lnTo>
                  <a:pt x="0" y="517525"/>
                </a:lnTo>
                <a:lnTo>
                  <a:pt x="825500" y="0"/>
                </a:lnTo>
                <a:close/>
              </a:path>
            </a:pathLst>
          </a:custGeom>
          <a:solidFill>
            <a:schemeClr val="accent2">
              <a:alpha val="38046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 10">
            <a:extLst>
              <a:ext uri="{FF2B5EF4-FFF2-40B4-BE49-F238E27FC236}">
                <a16:creationId xmlns:a16="http://schemas.microsoft.com/office/drawing/2014/main" id="{DA9361DA-A17D-4F38-2011-6925B3A223D4}"/>
              </a:ext>
            </a:extLst>
          </p:cNvPr>
          <p:cNvSpPr/>
          <p:nvPr/>
        </p:nvSpPr>
        <p:spPr>
          <a:xfrm>
            <a:off x="3578225" y="3813175"/>
            <a:ext cx="1066800" cy="1168400"/>
          </a:xfrm>
          <a:custGeom>
            <a:avLst/>
            <a:gdLst>
              <a:gd name="connsiteX0" fmla="*/ 438150 w 1066800"/>
              <a:gd name="connsiteY0" fmla="*/ 1168400 h 1168400"/>
              <a:gd name="connsiteX1" fmla="*/ 1066800 w 1066800"/>
              <a:gd name="connsiteY1" fmla="*/ 565150 h 1168400"/>
              <a:gd name="connsiteX2" fmla="*/ 609600 w 1066800"/>
              <a:gd name="connsiteY2" fmla="*/ 0 h 1168400"/>
              <a:gd name="connsiteX3" fmla="*/ 0 w 1066800"/>
              <a:gd name="connsiteY3" fmla="*/ 695325 h 1168400"/>
              <a:gd name="connsiteX4" fmla="*/ 438150 w 1066800"/>
              <a:gd name="connsiteY4" fmla="*/ 1168400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800" h="1168400">
                <a:moveTo>
                  <a:pt x="438150" y="1168400"/>
                </a:moveTo>
                <a:lnTo>
                  <a:pt x="1066800" y="565150"/>
                </a:lnTo>
                <a:lnTo>
                  <a:pt x="609600" y="0"/>
                </a:lnTo>
                <a:lnTo>
                  <a:pt x="0" y="695325"/>
                </a:lnTo>
                <a:lnTo>
                  <a:pt x="438150" y="1168400"/>
                </a:lnTo>
                <a:close/>
              </a:path>
            </a:pathLst>
          </a:custGeom>
          <a:solidFill>
            <a:schemeClr val="accent2">
              <a:alpha val="38046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F7DB0A7-7FAC-5343-160C-D0104AE0510E}"/>
              </a:ext>
            </a:extLst>
          </p:cNvPr>
          <p:cNvSpPr txBox="1"/>
          <p:nvPr/>
        </p:nvSpPr>
        <p:spPr>
          <a:xfrm>
            <a:off x="4838700" y="4028764"/>
            <a:ext cx="4010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VOZ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BC21DD2-F24A-4D9A-3C41-22CD453C06ED}"/>
              </a:ext>
            </a:extLst>
          </p:cNvPr>
          <p:cNvSpPr txBox="1"/>
          <p:nvPr/>
        </p:nvSpPr>
        <p:spPr>
          <a:xfrm>
            <a:off x="6139554" y="4031843"/>
            <a:ext cx="5469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BODAL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BDB29F94-E6B0-6F51-ED41-CD7AF3CFB9AB}"/>
              </a:ext>
            </a:extLst>
          </p:cNvPr>
          <p:cNvSpPr txBox="1"/>
          <p:nvPr/>
        </p:nvSpPr>
        <p:spPr>
          <a:xfrm>
            <a:off x="7560841" y="4863089"/>
            <a:ext cx="4395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LKTB</a:t>
            </a:r>
          </a:p>
        </p:txBody>
      </p:sp>
    </p:spTree>
    <p:extLst>
      <p:ext uri="{BB962C8B-B14F-4D97-AF65-F5344CB8AC3E}">
        <p14:creationId xmlns:p14="http://schemas.microsoft.com/office/powerpoint/2010/main" val="265049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6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4" grpId="0" animBg="1"/>
      <p:bldP spid="6" grpId="0" animBg="1"/>
      <p:bldP spid="7" grpId="0" animBg="1"/>
      <p:bldP spid="11" grpId="0" animBg="1"/>
      <p:bldP spid="14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69221" cy="6858000"/>
          </a:xfrm>
          <a:prstGeom prst="rect">
            <a:avLst/>
          </a:prstGeom>
        </p:spPr>
      </p:pic>
      <p:cxnSp>
        <p:nvCxnSpPr>
          <p:cNvPr id="5" name="Přímá spojnice 4"/>
          <p:cNvCxnSpPr>
            <a:cxnSpLocks/>
          </p:cNvCxnSpPr>
          <p:nvPr/>
        </p:nvCxnSpPr>
        <p:spPr>
          <a:xfrm flipH="1">
            <a:off x="4348976" y="3050439"/>
            <a:ext cx="305682" cy="23356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15666">
            <a:off x="4557247" y="2899578"/>
            <a:ext cx="212515" cy="212515"/>
          </a:xfrm>
          <a:prstGeom prst="rect">
            <a:avLst/>
          </a:prstGeom>
        </p:spPr>
      </p:pic>
      <p:sp>
        <p:nvSpPr>
          <p:cNvPr id="8" name="Volný tvar 7">
            <a:extLst>
              <a:ext uri="{FF2B5EF4-FFF2-40B4-BE49-F238E27FC236}">
                <a16:creationId xmlns:a16="http://schemas.microsoft.com/office/drawing/2014/main" id="{41499FDC-048F-6694-7E8B-11DBFE1B9492}"/>
              </a:ext>
            </a:extLst>
          </p:cNvPr>
          <p:cNvSpPr/>
          <p:nvPr/>
        </p:nvSpPr>
        <p:spPr>
          <a:xfrm>
            <a:off x="4324350" y="3092450"/>
            <a:ext cx="1292225" cy="1130300"/>
          </a:xfrm>
          <a:custGeom>
            <a:avLst/>
            <a:gdLst>
              <a:gd name="connsiteX0" fmla="*/ 1209675 w 1292225"/>
              <a:gd name="connsiteY0" fmla="*/ 0 h 1130300"/>
              <a:gd name="connsiteX1" fmla="*/ 993775 w 1292225"/>
              <a:gd name="connsiteY1" fmla="*/ 190500 h 1130300"/>
              <a:gd name="connsiteX2" fmla="*/ 873125 w 1292225"/>
              <a:gd name="connsiteY2" fmla="*/ 666750 h 1130300"/>
              <a:gd name="connsiteX3" fmla="*/ 406400 w 1292225"/>
              <a:gd name="connsiteY3" fmla="*/ 917575 h 1130300"/>
              <a:gd name="connsiteX4" fmla="*/ 38100 w 1292225"/>
              <a:gd name="connsiteY4" fmla="*/ 1016000 h 1130300"/>
              <a:gd name="connsiteX5" fmla="*/ 0 w 1292225"/>
              <a:gd name="connsiteY5" fmla="*/ 1130300 h 1130300"/>
              <a:gd name="connsiteX6" fmla="*/ 441325 w 1292225"/>
              <a:gd name="connsiteY6" fmla="*/ 1016000 h 1130300"/>
              <a:gd name="connsiteX7" fmla="*/ 993775 w 1292225"/>
              <a:gd name="connsiteY7" fmla="*/ 777875 h 1130300"/>
              <a:gd name="connsiteX8" fmla="*/ 1111250 w 1292225"/>
              <a:gd name="connsiteY8" fmla="*/ 273050 h 1130300"/>
              <a:gd name="connsiteX9" fmla="*/ 1292225 w 1292225"/>
              <a:gd name="connsiteY9" fmla="*/ 142875 h 1130300"/>
              <a:gd name="connsiteX10" fmla="*/ 1216025 w 1292225"/>
              <a:gd name="connsiteY10" fmla="*/ 63500 h 1130300"/>
              <a:gd name="connsiteX11" fmla="*/ 1209675 w 1292225"/>
              <a:gd name="connsiteY11" fmla="*/ 0 h 113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92225" h="1130300">
                <a:moveTo>
                  <a:pt x="1209675" y="0"/>
                </a:moveTo>
                <a:lnTo>
                  <a:pt x="993775" y="190500"/>
                </a:lnTo>
                <a:lnTo>
                  <a:pt x="873125" y="666750"/>
                </a:lnTo>
                <a:lnTo>
                  <a:pt x="406400" y="917575"/>
                </a:lnTo>
                <a:lnTo>
                  <a:pt x="38100" y="1016000"/>
                </a:lnTo>
                <a:lnTo>
                  <a:pt x="0" y="1130300"/>
                </a:lnTo>
                <a:lnTo>
                  <a:pt x="441325" y="1016000"/>
                </a:lnTo>
                <a:lnTo>
                  <a:pt x="993775" y="777875"/>
                </a:lnTo>
                <a:lnTo>
                  <a:pt x="1111250" y="273050"/>
                </a:lnTo>
                <a:lnTo>
                  <a:pt x="1292225" y="142875"/>
                </a:lnTo>
                <a:lnTo>
                  <a:pt x="1216025" y="63500"/>
                </a:lnTo>
                <a:lnTo>
                  <a:pt x="1209675" y="0"/>
                </a:lnTo>
                <a:close/>
              </a:path>
            </a:pathLst>
          </a:custGeom>
          <a:solidFill>
            <a:schemeClr val="accent2">
              <a:alpha val="3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Volný tvar 9">
            <a:extLst>
              <a:ext uri="{FF2B5EF4-FFF2-40B4-BE49-F238E27FC236}">
                <a16:creationId xmlns:a16="http://schemas.microsoft.com/office/drawing/2014/main" id="{0A23D3E1-CE0B-9F73-0B74-EDF8F7A63718}"/>
              </a:ext>
            </a:extLst>
          </p:cNvPr>
          <p:cNvSpPr/>
          <p:nvPr/>
        </p:nvSpPr>
        <p:spPr>
          <a:xfrm>
            <a:off x="3578225" y="3813175"/>
            <a:ext cx="1066800" cy="1168400"/>
          </a:xfrm>
          <a:custGeom>
            <a:avLst/>
            <a:gdLst>
              <a:gd name="connsiteX0" fmla="*/ 438150 w 1066800"/>
              <a:gd name="connsiteY0" fmla="*/ 1168400 h 1168400"/>
              <a:gd name="connsiteX1" fmla="*/ 1066800 w 1066800"/>
              <a:gd name="connsiteY1" fmla="*/ 565150 h 1168400"/>
              <a:gd name="connsiteX2" fmla="*/ 609600 w 1066800"/>
              <a:gd name="connsiteY2" fmla="*/ 0 h 1168400"/>
              <a:gd name="connsiteX3" fmla="*/ 0 w 1066800"/>
              <a:gd name="connsiteY3" fmla="*/ 695325 h 1168400"/>
              <a:gd name="connsiteX4" fmla="*/ 438150 w 1066800"/>
              <a:gd name="connsiteY4" fmla="*/ 1168400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800" h="1168400">
                <a:moveTo>
                  <a:pt x="438150" y="1168400"/>
                </a:moveTo>
                <a:lnTo>
                  <a:pt x="1066800" y="565150"/>
                </a:lnTo>
                <a:lnTo>
                  <a:pt x="609600" y="0"/>
                </a:lnTo>
                <a:lnTo>
                  <a:pt x="0" y="695325"/>
                </a:lnTo>
                <a:lnTo>
                  <a:pt x="438150" y="1168400"/>
                </a:lnTo>
                <a:close/>
              </a:path>
            </a:pathLst>
          </a:custGeom>
          <a:solidFill>
            <a:schemeClr val="accent2">
              <a:alpha val="3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 12">
            <a:extLst>
              <a:ext uri="{FF2B5EF4-FFF2-40B4-BE49-F238E27FC236}">
                <a16:creationId xmlns:a16="http://schemas.microsoft.com/office/drawing/2014/main" id="{D8EA38D4-ADDF-8035-60FB-5909C8BAEE2F}"/>
              </a:ext>
            </a:extLst>
          </p:cNvPr>
          <p:cNvSpPr/>
          <p:nvPr/>
        </p:nvSpPr>
        <p:spPr>
          <a:xfrm>
            <a:off x="4013200" y="4378325"/>
            <a:ext cx="1057275" cy="793750"/>
          </a:xfrm>
          <a:custGeom>
            <a:avLst/>
            <a:gdLst>
              <a:gd name="connsiteX0" fmla="*/ 631825 w 1057275"/>
              <a:gd name="connsiteY0" fmla="*/ 0 h 793750"/>
              <a:gd name="connsiteX1" fmla="*/ 1057275 w 1057275"/>
              <a:gd name="connsiteY1" fmla="*/ 536575 h 793750"/>
              <a:gd name="connsiteX2" fmla="*/ 965200 w 1057275"/>
              <a:gd name="connsiteY2" fmla="*/ 793750 h 793750"/>
              <a:gd name="connsiteX3" fmla="*/ 838200 w 1057275"/>
              <a:gd name="connsiteY3" fmla="*/ 790575 h 793750"/>
              <a:gd name="connsiteX4" fmla="*/ 0 w 1057275"/>
              <a:gd name="connsiteY4" fmla="*/ 603250 h 793750"/>
              <a:gd name="connsiteX5" fmla="*/ 631825 w 1057275"/>
              <a:gd name="connsiteY5" fmla="*/ 0 h 79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7275" h="793750">
                <a:moveTo>
                  <a:pt x="631825" y="0"/>
                </a:moveTo>
                <a:lnTo>
                  <a:pt x="1057275" y="536575"/>
                </a:lnTo>
                <a:lnTo>
                  <a:pt x="965200" y="793750"/>
                </a:lnTo>
                <a:lnTo>
                  <a:pt x="838200" y="790575"/>
                </a:lnTo>
                <a:lnTo>
                  <a:pt x="0" y="603250"/>
                </a:lnTo>
                <a:lnTo>
                  <a:pt x="631825" y="0"/>
                </a:lnTo>
                <a:close/>
              </a:path>
            </a:pathLst>
          </a:custGeom>
          <a:solidFill>
            <a:schemeClr val="accent2">
              <a:alpha val="3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>
            <a:extLst>
              <a:ext uri="{FF2B5EF4-FFF2-40B4-BE49-F238E27FC236}">
                <a16:creationId xmlns:a16="http://schemas.microsoft.com/office/drawing/2014/main" id="{04C9DD6A-E49D-513B-1FFD-5E9572C47C54}"/>
              </a:ext>
            </a:extLst>
          </p:cNvPr>
          <p:cNvSpPr/>
          <p:nvPr/>
        </p:nvSpPr>
        <p:spPr>
          <a:xfrm>
            <a:off x="3543300" y="4978400"/>
            <a:ext cx="844550" cy="736600"/>
          </a:xfrm>
          <a:custGeom>
            <a:avLst/>
            <a:gdLst>
              <a:gd name="connsiteX0" fmla="*/ 476250 w 844550"/>
              <a:gd name="connsiteY0" fmla="*/ 0 h 736600"/>
              <a:gd name="connsiteX1" fmla="*/ 476250 w 844550"/>
              <a:gd name="connsiteY1" fmla="*/ 142875 h 736600"/>
              <a:gd name="connsiteX2" fmla="*/ 0 w 844550"/>
              <a:gd name="connsiteY2" fmla="*/ 488950 h 736600"/>
              <a:gd name="connsiteX3" fmla="*/ 365125 w 844550"/>
              <a:gd name="connsiteY3" fmla="*/ 488950 h 736600"/>
              <a:gd name="connsiteX4" fmla="*/ 571500 w 844550"/>
              <a:gd name="connsiteY4" fmla="*/ 736600 h 736600"/>
              <a:gd name="connsiteX5" fmla="*/ 698500 w 844550"/>
              <a:gd name="connsiteY5" fmla="*/ 184150 h 736600"/>
              <a:gd name="connsiteX6" fmla="*/ 844550 w 844550"/>
              <a:gd name="connsiteY6" fmla="*/ 85725 h 736600"/>
              <a:gd name="connsiteX7" fmla="*/ 476250 w 844550"/>
              <a:gd name="connsiteY7" fmla="*/ 0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4550" h="736600">
                <a:moveTo>
                  <a:pt x="476250" y="0"/>
                </a:moveTo>
                <a:lnTo>
                  <a:pt x="476250" y="142875"/>
                </a:lnTo>
                <a:lnTo>
                  <a:pt x="0" y="488950"/>
                </a:lnTo>
                <a:lnTo>
                  <a:pt x="365125" y="488950"/>
                </a:lnTo>
                <a:lnTo>
                  <a:pt x="571500" y="736600"/>
                </a:lnTo>
                <a:lnTo>
                  <a:pt x="698500" y="184150"/>
                </a:lnTo>
                <a:lnTo>
                  <a:pt x="844550" y="85725"/>
                </a:lnTo>
                <a:lnTo>
                  <a:pt x="476250" y="0"/>
                </a:lnTo>
                <a:close/>
              </a:path>
            </a:pathLst>
          </a:custGeom>
          <a:solidFill>
            <a:schemeClr val="accent2">
              <a:alpha val="3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D74730E-6BC9-0027-8858-D84DDDA93A8C}"/>
              </a:ext>
            </a:extLst>
          </p:cNvPr>
          <p:cNvSpPr txBox="1"/>
          <p:nvPr/>
        </p:nvSpPr>
        <p:spPr>
          <a:xfrm>
            <a:off x="4132185" y="5304298"/>
            <a:ext cx="4335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LKCS</a:t>
            </a:r>
          </a:p>
        </p:txBody>
      </p:sp>
    </p:spTree>
    <p:extLst>
      <p:ext uri="{BB962C8B-B14F-4D97-AF65-F5344CB8AC3E}">
        <p14:creationId xmlns:p14="http://schemas.microsoft.com/office/powerpoint/2010/main" val="358238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5" grpId="0" animBg="1"/>
      <p:bldP spid="4" grpId="0"/>
    </p:bldLst>
  </p:timing>
</p:sld>
</file>

<file path=ppt/theme/theme1.xml><?xml version="1.0" encoding="utf-8"?>
<a:theme xmlns:a="http://schemas.openxmlformats.org/drawingml/2006/main" name="Motiv Office 2013–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1842</TotalTime>
  <Words>182</Words>
  <Application>Microsoft Office PowerPoint</Application>
  <PresentationFormat>Širokoúhlá obrazovka</PresentationFormat>
  <Paragraphs>39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Helvetica</vt:lpstr>
      <vt:lpstr>Motiv Office 2013–2022</vt:lpstr>
      <vt:lpstr>Prezentace aplikace PowerPoint</vt:lpstr>
      <vt:lpstr>Témata</vt:lpstr>
      <vt:lpstr>TopSky pro FIC, navázání kontaktu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Informace o provozu</vt:lpstr>
      <vt:lpstr>Prezentace aplikace PowerPoint</vt:lpstr>
      <vt:lpstr>Prezentace aplikace PowerPoint</vt:lpstr>
      <vt:lpstr>Prezentace aplikace PowerPoint</vt:lpstr>
      <vt:lpstr>Prezentace aplikace PowerPoint</vt:lpstr>
      <vt:lpstr>Informace o počasí</vt:lpstr>
      <vt:lpstr>Prezentace aplikace PowerPoint</vt:lpstr>
      <vt:lpstr>Prezentace aplikace PowerPoint</vt:lpstr>
      <vt:lpstr>Postup při neukončení FPL</vt:lpstr>
      <vt:lpstr>Prezentace aplikace PowerPoint</vt:lpstr>
      <vt:lpstr>Různé…</vt:lpstr>
      <vt:lpstr>... aneb čím pomůžete nám i sobě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Houska Václav</dc:creator>
  <cp:lastModifiedBy>PSOVSKY Rostislav</cp:lastModifiedBy>
  <cp:revision>56</cp:revision>
  <dcterms:created xsi:type="dcterms:W3CDTF">2023-01-04T19:30:18Z</dcterms:created>
  <dcterms:modified xsi:type="dcterms:W3CDTF">2023-01-12T15:45:15Z</dcterms:modified>
</cp:coreProperties>
</file>