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60" r:id="rId2"/>
    <p:sldId id="266" r:id="rId3"/>
    <p:sldId id="263" r:id="rId4"/>
    <p:sldId id="265" r:id="rId5"/>
    <p:sldId id="273" r:id="rId6"/>
    <p:sldId id="272" r:id="rId7"/>
    <p:sldId id="257" r:id="rId8"/>
    <p:sldId id="274" r:id="rId9"/>
    <p:sldId id="275" r:id="rId10"/>
    <p:sldId id="277" r:id="rId11"/>
    <p:sldId id="278" r:id="rId12"/>
    <p:sldId id="279" r:id="rId13"/>
    <p:sldId id="267" r:id="rId14"/>
    <p:sldId id="280" r:id="rId15"/>
    <p:sldId id="268" r:id="rId16"/>
    <p:sldId id="281" r:id="rId17"/>
    <p:sldId id="282" r:id="rId18"/>
    <p:sldId id="283" r:id="rId19"/>
    <p:sldId id="269" r:id="rId20"/>
    <p:sldId id="271" r:id="rId21"/>
    <p:sldId id="259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21" userDrawn="1">
          <p15:clr>
            <a:srgbClr val="A4A3A4"/>
          </p15:clr>
        </p15:guide>
        <p15:guide id="2" pos="7469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orient="horz" pos="1003" userDrawn="1">
          <p15:clr>
            <a:srgbClr val="A4A3A4"/>
          </p15:clr>
        </p15:guide>
        <p15:guide id="5" orient="horz" pos="346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pos="3681" userDrawn="1">
          <p15:clr>
            <a:srgbClr val="A4A3A4"/>
          </p15:clr>
        </p15:guide>
        <p15:guide id="8" pos="39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6D"/>
    <a:srgbClr val="0432FF"/>
    <a:srgbClr val="00205B"/>
    <a:srgbClr val="FF7C80"/>
    <a:srgbClr val="FFFF99"/>
    <a:srgbClr val="5A5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D095C4-60DD-144A-B279-0F126F320F79}" v="389" dt="2023-01-13T23:17:21.7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6"/>
    <p:restoredTop sz="94762"/>
  </p:normalViewPr>
  <p:slideViewPr>
    <p:cSldViewPr snapToGrid="0" snapToObjects="1">
      <p:cViewPr varScale="1">
        <p:scale>
          <a:sx n="63" d="100"/>
          <a:sy n="63" d="100"/>
        </p:scale>
        <p:origin x="800" y="64"/>
      </p:cViewPr>
      <p:guideLst>
        <p:guide orient="horz" pos="3521"/>
        <p:guide pos="7469"/>
        <p:guide pos="211"/>
        <p:guide orient="horz" pos="1003"/>
        <p:guide orient="horz" pos="346"/>
        <p:guide pos="3840"/>
        <p:guide pos="3681"/>
        <p:guide pos="39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 Hrabica" userId="4c10e16b2b261d18" providerId="LiveId" clId="{4DD095C4-60DD-144A-B279-0F126F320F79}"/>
    <pc:docChg chg="undo redo custSel addSld delSld modSld sldOrd modMainMaster">
      <pc:chgData name="Petr Hrabica" userId="4c10e16b2b261d18" providerId="LiveId" clId="{4DD095C4-60DD-144A-B279-0F126F320F79}" dt="2023-01-13T23:17:28.725" v="5314" actId="14100"/>
      <pc:docMkLst>
        <pc:docMk/>
      </pc:docMkLst>
      <pc:sldChg chg="addSp delSp modSp mod ord modTransition modClrScheme chgLayout">
        <pc:chgData name="Petr Hrabica" userId="4c10e16b2b261d18" providerId="LiveId" clId="{4DD095C4-60DD-144A-B279-0F126F320F79}" dt="2023-01-13T08:33:17.104" v="4965"/>
        <pc:sldMkLst>
          <pc:docMk/>
          <pc:sldMk cId="2479928701" sldId="257"/>
        </pc:sldMkLst>
        <pc:spChg chg="mod">
          <ac:chgData name="Petr Hrabica" userId="4c10e16b2b261d18" providerId="LiveId" clId="{4DD095C4-60DD-144A-B279-0F126F320F79}" dt="2023-01-13T07:02:41.057" v="4035" actId="20577"/>
          <ac:spMkLst>
            <pc:docMk/>
            <pc:sldMk cId="2479928701" sldId="257"/>
            <ac:spMk id="2" creationId="{00000000-0000-0000-0000-000000000000}"/>
          </ac:spMkLst>
        </pc:spChg>
        <pc:spChg chg="del mod">
          <ac:chgData name="Petr Hrabica" userId="4c10e16b2b261d18" providerId="LiveId" clId="{4DD095C4-60DD-144A-B279-0F126F320F79}" dt="2023-01-12T04:42:42.386" v="249" actId="478"/>
          <ac:spMkLst>
            <pc:docMk/>
            <pc:sldMk cId="2479928701" sldId="257"/>
            <ac:spMk id="3" creationId="{00000000-0000-0000-0000-000000000000}"/>
          </ac:spMkLst>
        </pc:spChg>
        <pc:spChg chg="add del mod">
          <ac:chgData name="Petr Hrabica" userId="4c10e16b2b261d18" providerId="LiveId" clId="{4DD095C4-60DD-144A-B279-0F126F320F79}" dt="2023-01-12T04:31:09.938" v="116" actId="767"/>
          <ac:spMkLst>
            <pc:docMk/>
            <pc:sldMk cId="2479928701" sldId="257"/>
            <ac:spMk id="4" creationId="{F54E0C48-5C3A-5340-FC1E-4151EC842E52}"/>
          </ac:spMkLst>
        </pc:spChg>
        <pc:spChg chg="add del mod">
          <ac:chgData name="Petr Hrabica" userId="4c10e16b2b261d18" providerId="LiveId" clId="{4DD095C4-60DD-144A-B279-0F126F320F79}" dt="2023-01-12T04:31:12.287" v="118" actId="767"/>
          <ac:spMkLst>
            <pc:docMk/>
            <pc:sldMk cId="2479928701" sldId="257"/>
            <ac:spMk id="5" creationId="{0BD8AF74-D134-D1B0-45E5-62AF3634E98E}"/>
          </ac:spMkLst>
        </pc:spChg>
        <pc:spChg chg="add mod">
          <ac:chgData name="Petr Hrabica" userId="4c10e16b2b261d18" providerId="LiveId" clId="{4DD095C4-60DD-144A-B279-0F126F320F79}" dt="2023-01-12T04:44:30.367" v="264" actId="171"/>
          <ac:spMkLst>
            <pc:docMk/>
            <pc:sldMk cId="2479928701" sldId="257"/>
            <ac:spMk id="7" creationId="{0344EF9C-DC51-90B9-BD8D-3D1E8ABF228A}"/>
          </ac:spMkLst>
        </pc:spChg>
        <pc:picChg chg="add del mod modCrop">
          <ac:chgData name="Petr Hrabica" userId="4c10e16b2b261d18" providerId="LiveId" clId="{4DD095C4-60DD-144A-B279-0F126F320F79}" dt="2023-01-12T18:17:03.211" v="2667" actId="478"/>
          <ac:picMkLst>
            <pc:docMk/>
            <pc:sldMk cId="2479928701" sldId="257"/>
            <ac:picMk id="6" creationId="{1F37F1D6-4BB7-28BE-71BD-307DFBC5F942}"/>
          </ac:picMkLst>
        </pc:picChg>
        <pc:picChg chg="add del mod">
          <ac:chgData name="Petr Hrabica" userId="4c10e16b2b261d18" providerId="LiveId" clId="{4DD095C4-60DD-144A-B279-0F126F320F79}" dt="2023-01-12T18:14:54.646" v="2659" actId="478"/>
          <ac:picMkLst>
            <pc:docMk/>
            <pc:sldMk cId="2479928701" sldId="257"/>
            <ac:picMk id="8" creationId="{5B322BAB-D2CE-E554-EAB8-0ECB7E044279}"/>
          </ac:picMkLst>
        </pc:picChg>
        <pc:picChg chg="add mod">
          <ac:chgData name="Petr Hrabica" userId="4c10e16b2b261d18" providerId="LiveId" clId="{4DD095C4-60DD-144A-B279-0F126F320F79}" dt="2023-01-12T18:17:07.222" v="2668" actId="1076"/>
          <ac:picMkLst>
            <pc:docMk/>
            <pc:sldMk cId="2479928701" sldId="257"/>
            <ac:picMk id="10" creationId="{F61B90EA-B0EA-B9D0-3DF7-B740AF9FCA6C}"/>
          </ac:picMkLst>
        </pc:picChg>
        <pc:picChg chg="add del mod">
          <ac:chgData name="Petr Hrabica" userId="4c10e16b2b261d18" providerId="LiveId" clId="{4DD095C4-60DD-144A-B279-0F126F320F79}" dt="2023-01-12T19:02:32.506" v="2711" actId="21"/>
          <ac:picMkLst>
            <pc:docMk/>
            <pc:sldMk cId="2479928701" sldId="257"/>
            <ac:picMk id="12" creationId="{A442997F-8F6D-9D4C-DCD8-2648D8FE2284}"/>
          </ac:picMkLst>
        </pc:picChg>
      </pc:sldChg>
      <pc:sldChg chg="addSp modSp mod modTransition">
        <pc:chgData name="Petr Hrabica" userId="4c10e16b2b261d18" providerId="LiveId" clId="{4DD095C4-60DD-144A-B279-0F126F320F79}" dt="2023-01-13T08:33:17.104" v="4965"/>
        <pc:sldMkLst>
          <pc:docMk/>
          <pc:sldMk cId="3596811206" sldId="259"/>
        </pc:sldMkLst>
        <pc:spChg chg="mod">
          <ac:chgData name="Petr Hrabica" userId="4c10e16b2b261d18" providerId="LiveId" clId="{4DD095C4-60DD-144A-B279-0F126F320F79}" dt="2023-01-12T05:40:45.408" v="1017" actId="1076"/>
          <ac:spMkLst>
            <pc:docMk/>
            <pc:sldMk cId="3596811206" sldId="259"/>
            <ac:spMk id="2" creationId="{00000000-0000-0000-0000-000000000000}"/>
          </ac:spMkLst>
        </pc:spChg>
        <pc:spChg chg="add mod">
          <ac:chgData name="Petr Hrabica" userId="4c10e16b2b261d18" providerId="LiveId" clId="{4DD095C4-60DD-144A-B279-0F126F320F79}" dt="2023-01-12T05:43:35.386" v="1088" actId="113"/>
          <ac:spMkLst>
            <pc:docMk/>
            <pc:sldMk cId="3596811206" sldId="259"/>
            <ac:spMk id="3" creationId="{0195CDAE-B949-7AE3-B7B5-2489F7BD726A}"/>
          </ac:spMkLst>
        </pc:spChg>
      </pc:sldChg>
      <pc:sldChg chg="modSp mod modTransition">
        <pc:chgData name="Petr Hrabica" userId="4c10e16b2b261d18" providerId="LiveId" clId="{4DD095C4-60DD-144A-B279-0F126F320F79}" dt="2023-01-13T08:33:18.768" v="4966"/>
        <pc:sldMkLst>
          <pc:docMk/>
          <pc:sldMk cId="2453719734" sldId="260"/>
        </pc:sldMkLst>
        <pc:spChg chg="mod">
          <ac:chgData name="Petr Hrabica" userId="4c10e16b2b261d18" providerId="LiveId" clId="{4DD095C4-60DD-144A-B279-0F126F320F79}" dt="2023-01-12T20:04:20.627" v="3922" actId="20577"/>
          <ac:spMkLst>
            <pc:docMk/>
            <pc:sldMk cId="2453719734" sldId="260"/>
            <ac:spMk id="2" creationId="{00000000-0000-0000-0000-000000000000}"/>
          </ac:spMkLst>
        </pc:spChg>
        <pc:spChg chg="mod">
          <ac:chgData name="Petr Hrabica" userId="4c10e16b2b261d18" providerId="LiveId" clId="{4DD095C4-60DD-144A-B279-0F126F320F79}" dt="2023-01-12T20:04:37.494" v="3930" actId="20577"/>
          <ac:spMkLst>
            <pc:docMk/>
            <pc:sldMk cId="2453719734" sldId="260"/>
            <ac:spMk id="3" creationId="{00000000-0000-0000-0000-000000000000}"/>
          </ac:spMkLst>
        </pc:spChg>
      </pc:sldChg>
      <pc:sldChg chg="del">
        <pc:chgData name="Petr Hrabica" userId="4c10e16b2b261d18" providerId="LiveId" clId="{4DD095C4-60DD-144A-B279-0F126F320F79}" dt="2023-01-12T04:45:54.795" v="270" actId="2696"/>
        <pc:sldMkLst>
          <pc:docMk/>
          <pc:sldMk cId="2367948494" sldId="261"/>
        </pc:sldMkLst>
      </pc:sldChg>
      <pc:sldChg chg="del ord">
        <pc:chgData name="Petr Hrabica" userId="4c10e16b2b261d18" providerId="LiveId" clId="{4DD095C4-60DD-144A-B279-0F126F320F79}" dt="2023-01-12T05:34:24.416" v="758" actId="2696"/>
        <pc:sldMkLst>
          <pc:docMk/>
          <pc:sldMk cId="4147690315" sldId="262"/>
        </pc:sldMkLst>
      </pc:sldChg>
      <pc:sldChg chg="del">
        <pc:chgData name="Petr Hrabica" userId="4c10e16b2b261d18" providerId="LiveId" clId="{4DD095C4-60DD-144A-B279-0F126F320F79}" dt="2023-01-12T04:45:54.844" v="271" actId="2696"/>
        <pc:sldMkLst>
          <pc:docMk/>
          <pc:sldMk cId="1038221578" sldId="263"/>
        </pc:sldMkLst>
      </pc:sldChg>
      <pc:sldChg chg="addSp delSp modSp add mod modTransition modAnim">
        <pc:chgData name="Petr Hrabica" userId="4c10e16b2b261d18" providerId="LiveId" clId="{4DD095C4-60DD-144A-B279-0F126F320F79}" dt="2023-01-13T08:33:17.104" v="4965"/>
        <pc:sldMkLst>
          <pc:docMk/>
          <pc:sldMk cId="1239658954" sldId="263"/>
        </pc:sldMkLst>
        <pc:spChg chg="add del mod">
          <ac:chgData name="Petr Hrabica" userId="4c10e16b2b261d18" providerId="LiveId" clId="{4DD095C4-60DD-144A-B279-0F126F320F79}" dt="2023-01-12T04:49:05.754" v="370" actId="478"/>
          <ac:spMkLst>
            <pc:docMk/>
            <pc:sldMk cId="1239658954" sldId="263"/>
            <ac:spMk id="3" creationId="{E4B724E0-EE3D-BED9-5286-BA297E24B0DD}"/>
          </ac:spMkLst>
        </pc:spChg>
        <pc:spChg chg="add mod">
          <ac:chgData name="Petr Hrabica" userId="4c10e16b2b261d18" providerId="LiveId" clId="{4DD095C4-60DD-144A-B279-0F126F320F79}" dt="2023-01-12T04:52:15.530" v="588" actId="465"/>
          <ac:spMkLst>
            <pc:docMk/>
            <pc:sldMk cId="1239658954" sldId="263"/>
            <ac:spMk id="4" creationId="{5A5BA440-62C4-EB50-A9E1-CF0F4469B8A9}"/>
          </ac:spMkLst>
        </pc:spChg>
        <pc:spChg chg="add mod">
          <ac:chgData name="Petr Hrabica" userId="4c10e16b2b261d18" providerId="LiveId" clId="{4DD095C4-60DD-144A-B279-0F126F320F79}" dt="2023-01-12T04:52:15.530" v="588" actId="465"/>
          <ac:spMkLst>
            <pc:docMk/>
            <pc:sldMk cId="1239658954" sldId="263"/>
            <ac:spMk id="5" creationId="{A305567F-BE8E-D85E-95E9-61F3DFC280DF}"/>
          </ac:spMkLst>
        </pc:spChg>
        <pc:spChg chg="del">
          <ac:chgData name="Petr Hrabica" userId="4c10e16b2b261d18" providerId="LiveId" clId="{4DD095C4-60DD-144A-B279-0F126F320F79}" dt="2023-01-12T04:46:10.710" v="274" actId="478"/>
          <ac:spMkLst>
            <pc:docMk/>
            <pc:sldMk cId="1239658954" sldId="263"/>
            <ac:spMk id="7" creationId="{0344EF9C-DC51-90B9-BD8D-3D1E8ABF228A}"/>
          </ac:spMkLst>
        </pc:spChg>
        <pc:spChg chg="add mod">
          <ac:chgData name="Petr Hrabica" userId="4c10e16b2b261d18" providerId="LiveId" clId="{4DD095C4-60DD-144A-B279-0F126F320F79}" dt="2023-01-12T05:31:40.911" v="681" actId="20577"/>
          <ac:spMkLst>
            <pc:docMk/>
            <pc:sldMk cId="1239658954" sldId="263"/>
            <ac:spMk id="8" creationId="{23240AE6-35B0-A681-231D-22017E842E8A}"/>
          </ac:spMkLst>
        </pc:spChg>
        <pc:spChg chg="add mod">
          <ac:chgData name="Petr Hrabica" userId="4c10e16b2b261d18" providerId="LiveId" clId="{4DD095C4-60DD-144A-B279-0F126F320F79}" dt="2023-01-12T09:34:49.089" v="1427" actId="20577"/>
          <ac:spMkLst>
            <pc:docMk/>
            <pc:sldMk cId="1239658954" sldId="263"/>
            <ac:spMk id="9" creationId="{61D4CFF9-5033-CD50-9C2C-0C2D68A24005}"/>
          </ac:spMkLst>
        </pc:spChg>
        <pc:picChg chg="del">
          <ac:chgData name="Petr Hrabica" userId="4c10e16b2b261d18" providerId="LiveId" clId="{4DD095C4-60DD-144A-B279-0F126F320F79}" dt="2023-01-12T04:46:09.157" v="273" actId="478"/>
          <ac:picMkLst>
            <pc:docMk/>
            <pc:sldMk cId="1239658954" sldId="263"/>
            <ac:picMk id="6" creationId="{1F37F1D6-4BB7-28BE-71BD-307DFBC5F942}"/>
          </ac:picMkLst>
        </pc:picChg>
        <pc:picChg chg="add del mod">
          <ac:chgData name="Petr Hrabica" userId="4c10e16b2b261d18" providerId="LiveId" clId="{4DD095C4-60DD-144A-B279-0F126F320F79}" dt="2023-01-13T08:24:24.775" v="4932" actId="478"/>
          <ac:picMkLst>
            <pc:docMk/>
            <pc:sldMk cId="1239658954" sldId="263"/>
            <ac:picMk id="10" creationId="{CC9F091E-9118-D8FF-7D89-E66CE95ABA9B}"/>
          </ac:picMkLst>
        </pc:picChg>
        <pc:picChg chg="add del mod">
          <ac:chgData name="Petr Hrabica" userId="4c10e16b2b261d18" providerId="LiveId" clId="{4DD095C4-60DD-144A-B279-0F126F320F79}" dt="2023-01-12T05:09:54.593" v="596" actId="478"/>
          <ac:picMkLst>
            <pc:docMk/>
            <pc:sldMk cId="1239658954" sldId="263"/>
            <ac:picMk id="12" creationId="{6144231A-5CFB-D6E2-1830-E06E263F4A44}"/>
          </ac:picMkLst>
        </pc:picChg>
        <pc:picChg chg="add mod">
          <ac:chgData name="Petr Hrabica" userId="4c10e16b2b261d18" providerId="LiveId" clId="{4DD095C4-60DD-144A-B279-0F126F320F79}" dt="2023-01-13T08:31:54.418" v="4962" actId="1076"/>
          <ac:picMkLst>
            <pc:docMk/>
            <pc:sldMk cId="1239658954" sldId="263"/>
            <ac:picMk id="14" creationId="{EDFD1A6E-CC95-557C-B5AF-B7953B6E016B}"/>
          </ac:picMkLst>
        </pc:picChg>
        <pc:picChg chg="add del mod">
          <ac:chgData name="Petr Hrabica" userId="4c10e16b2b261d18" providerId="LiveId" clId="{4DD095C4-60DD-144A-B279-0F126F320F79}" dt="2023-01-12T05:20:53.959" v="627" actId="478"/>
          <ac:picMkLst>
            <pc:docMk/>
            <pc:sldMk cId="1239658954" sldId="263"/>
            <ac:picMk id="16" creationId="{4F2039E9-6DE5-F8EC-8BB3-8A2C5B167E31}"/>
          </ac:picMkLst>
        </pc:picChg>
        <pc:picChg chg="add mod">
          <ac:chgData name="Petr Hrabica" userId="4c10e16b2b261d18" providerId="LiveId" clId="{4DD095C4-60DD-144A-B279-0F126F320F79}" dt="2023-01-13T08:24:57.055" v="4939" actId="1076"/>
          <ac:picMkLst>
            <pc:docMk/>
            <pc:sldMk cId="1239658954" sldId="263"/>
            <ac:picMk id="18" creationId="{BBD8482B-05B9-69A1-7CB4-8879E3363ADA}"/>
          </ac:picMkLst>
        </pc:picChg>
        <pc:picChg chg="add mod">
          <ac:chgData name="Petr Hrabica" userId="4c10e16b2b261d18" providerId="LiveId" clId="{4DD095C4-60DD-144A-B279-0F126F320F79}" dt="2023-01-13T08:31:54.418" v="4962" actId="1076"/>
          <ac:picMkLst>
            <pc:docMk/>
            <pc:sldMk cId="1239658954" sldId="263"/>
            <ac:picMk id="20" creationId="{819A6464-4371-5A7B-63CC-59EA6BAAF0A5}"/>
          </ac:picMkLst>
        </pc:picChg>
        <pc:picChg chg="add del mod">
          <ac:chgData name="Petr Hrabica" userId="4c10e16b2b261d18" providerId="LiveId" clId="{4DD095C4-60DD-144A-B279-0F126F320F79}" dt="2023-01-12T05:26:33.298" v="662" actId="478"/>
          <ac:picMkLst>
            <pc:docMk/>
            <pc:sldMk cId="1239658954" sldId="263"/>
            <ac:picMk id="22" creationId="{A4E2785C-E861-12C7-22AB-A5158FFFB420}"/>
          </ac:picMkLst>
        </pc:picChg>
        <pc:picChg chg="add del mod">
          <ac:chgData name="Petr Hrabica" userId="4c10e16b2b261d18" providerId="LiveId" clId="{4DD095C4-60DD-144A-B279-0F126F320F79}" dt="2023-01-12T05:28:01.664" v="672" actId="478"/>
          <ac:picMkLst>
            <pc:docMk/>
            <pc:sldMk cId="1239658954" sldId="263"/>
            <ac:picMk id="24" creationId="{FCF9A580-6DAE-0952-87D2-9563EBFC5363}"/>
          </ac:picMkLst>
        </pc:picChg>
        <pc:picChg chg="add mod">
          <ac:chgData name="Petr Hrabica" userId="4c10e16b2b261d18" providerId="LiveId" clId="{4DD095C4-60DD-144A-B279-0F126F320F79}" dt="2023-01-13T08:30:31.866" v="4960" actId="1076"/>
          <ac:picMkLst>
            <pc:docMk/>
            <pc:sldMk cId="1239658954" sldId="263"/>
            <ac:picMk id="26" creationId="{B0980843-9731-AD31-1AA4-885E941B56CE}"/>
          </ac:picMkLst>
        </pc:picChg>
        <pc:picChg chg="add mod">
          <ac:chgData name="Petr Hrabica" userId="4c10e16b2b261d18" providerId="LiveId" clId="{4DD095C4-60DD-144A-B279-0F126F320F79}" dt="2023-01-13T08:24:20.191" v="4931" actId="167"/>
          <ac:picMkLst>
            <pc:docMk/>
            <pc:sldMk cId="1239658954" sldId="263"/>
            <ac:picMk id="28" creationId="{21C74D4A-B3D9-59A7-704F-235C054C852D}"/>
          </ac:picMkLst>
        </pc:picChg>
      </pc:sldChg>
      <pc:sldChg chg="addSp delSp modSp add del mod">
        <pc:chgData name="Petr Hrabica" userId="4c10e16b2b261d18" providerId="LiveId" clId="{4DD095C4-60DD-144A-B279-0F126F320F79}" dt="2023-01-12T10:03:42.511" v="1957" actId="2696"/>
        <pc:sldMkLst>
          <pc:docMk/>
          <pc:sldMk cId="3868826893" sldId="264"/>
        </pc:sldMkLst>
        <pc:spChg chg="mod">
          <ac:chgData name="Petr Hrabica" userId="4c10e16b2b261d18" providerId="LiveId" clId="{4DD095C4-60DD-144A-B279-0F126F320F79}" dt="2023-01-12T09:58:41.121" v="1684" actId="20577"/>
          <ac:spMkLst>
            <pc:docMk/>
            <pc:sldMk cId="3868826893" sldId="264"/>
            <ac:spMk id="2" creationId="{00000000-0000-0000-0000-000000000000}"/>
          </ac:spMkLst>
        </pc:spChg>
        <pc:spChg chg="del">
          <ac:chgData name="Petr Hrabica" userId="4c10e16b2b261d18" providerId="LiveId" clId="{4DD095C4-60DD-144A-B279-0F126F320F79}" dt="2023-01-12T05:32:35.162" v="717" actId="478"/>
          <ac:spMkLst>
            <pc:docMk/>
            <pc:sldMk cId="3868826893" sldId="264"/>
            <ac:spMk id="5" creationId="{A305567F-BE8E-D85E-95E9-61F3DFC280DF}"/>
          </ac:spMkLst>
        </pc:spChg>
        <pc:spChg chg="del">
          <ac:chgData name="Petr Hrabica" userId="4c10e16b2b261d18" providerId="LiveId" clId="{4DD095C4-60DD-144A-B279-0F126F320F79}" dt="2023-01-12T05:32:35.162" v="717" actId="478"/>
          <ac:spMkLst>
            <pc:docMk/>
            <pc:sldMk cId="3868826893" sldId="264"/>
            <ac:spMk id="8" creationId="{23240AE6-35B0-A681-231D-22017E842E8A}"/>
          </ac:spMkLst>
        </pc:spChg>
        <pc:spChg chg="del">
          <ac:chgData name="Petr Hrabica" userId="4c10e16b2b261d18" providerId="LiveId" clId="{4DD095C4-60DD-144A-B279-0F126F320F79}" dt="2023-01-12T05:32:35.162" v="717" actId="478"/>
          <ac:spMkLst>
            <pc:docMk/>
            <pc:sldMk cId="3868826893" sldId="264"/>
            <ac:spMk id="9" creationId="{61D4CFF9-5033-CD50-9C2C-0C2D68A24005}"/>
          </ac:spMkLst>
        </pc:spChg>
        <pc:spChg chg="add del mod topLvl">
          <ac:chgData name="Petr Hrabica" userId="4c10e16b2b261d18" providerId="LiveId" clId="{4DD095C4-60DD-144A-B279-0F126F320F79}" dt="2023-01-12T09:57:30.123" v="1650" actId="20577"/>
          <ac:spMkLst>
            <pc:docMk/>
            <pc:sldMk cId="3868826893" sldId="264"/>
            <ac:spMk id="11" creationId="{396EA9DF-1CCE-663F-A3BC-F84B09B6E2D2}"/>
          </ac:spMkLst>
        </pc:spChg>
        <pc:grpChg chg="add del mod">
          <ac:chgData name="Petr Hrabica" userId="4c10e16b2b261d18" providerId="LiveId" clId="{4DD095C4-60DD-144A-B279-0F126F320F79}" dt="2023-01-12T09:57:34.738" v="1652" actId="1076"/>
          <ac:grpSpMkLst>
            <pc:docMk/>
            <pc:sldMk cId="3868826893" sldId="264"/>
            <ac:grpSpMk id="6" creationId="{7B95ECB6-39DF-A40A-56C2-F9416AFB2C85}"/>
          </ac:grpSpMkLst>
        </pc:grpChg>
        <pc:picChg chg="add del mod">
          <ac:chgData name="Petr Hrabica" userId="4c10e16b2b261d18" providerId="LiveId" clId="{4DD095C4-60DD-144A-B279-0F126F320F79}" dt="2023-01-12T10:00:30.493" v="1762" actId="21"/>
          <ac:picMkLst>
            <pc:docMk/>
            <pc:sldMk cId="3868826893" sldId="264"/>
            <ac:picMk id="3" creationId="{DE2C27E0-05DE-72C7-361D-05EA9BF398F3}"/>
          </ac:picMkLst>
        </pc:picChg>
        <pc:picChg chg="mod topLvl">
          <ac:chgData name="Petr Hrabica" userId="4c10e16b2b261d18" providerId="LiveId" clId="{4DD095C4-60DD-144A-B279-0F126F320F79}" dt="2023-01-12T09:57:08.052" v="1640" actId="478"/>
          <ac:picMkLst>
            <pc:docMk/>
            <pc:sldMk cId="3868826893" sldId="264"/>
            <ac:picMk id="7" creationId="{954BE799-BCC9-0FF6-588C-77EF3BED7D65}"/>
          </ac:picMkLst>
        </pc:picChg>
        <pc:picChg chg="del">
          <ac:chgData name="Petr Hrabica" userId="4c10e16b2b261d18" providerId="LiveId" clId="{4DD095C4-60DD-144A-B279-0F126F320F79}" dt="2023-01-12T05:32:27.218" v="715" actId="478"/>
          <ac:picMkLst>
            <pc:docMk/>
            <pc:sldMk cId="3868826893" sldId="264"/>
            <ac:picMk id="10" creationId="{CC9F091E-9118-D8FF-7D89-E66CE95ABA9B}"/>
          </ac:picMkLst>
        </pc:picChg>
        <pc:picChg chg="del">
          <ac:chgData name="Petr Hrabica" userId="4c10e16b2b261d18" providerId="LiveId" clId="{4DD095C4-60DD-144A-B279-0F126F320F79}" dt="2023-01-12T05:32:24.321" v="713" actId="478"/>
          <ac:picMkLst>
            <pc:docMk/>
            <pc:sldMk cId="3868826893" sldId="264"/>
            <ac:picMk id="14" creationId="{EDFD1A6E-CC95-557C-B5AF-B7953B6E016B}"/>
          </ac:picMkLst>
        </pc:picChg>
        <pc:picChg chg="del">
          <ac:chgData name="Petr Hrabica" userId="4c10e16b2b261d18" providerId="LiveId" clId="{4DD095C4-60DD-144A-B279-0F126F320F79}" dt="2023-01-12T05:32:28.402" v="716" actId="478"/>
          <ac:picMkLst>
            <pc:docMk/>
            <pc:sldMk cId="3868826893" sldId="264"/>
            <ac:picMk id="18" creationId="{BBD8482B-05B9-69A1-7CB4-8879E3363ADA}"/>
          </ac:picMkLst>
        </pc:picChg>
        <pc:picChg chg="del">
          <ac:chgData name="Petr Hrabica" userId="4c10e16b2b261d18" providerId="LiveId" clId="{4DD095C4-60DD-144A-B279-0F126F320F79}" dt="2023-01-12T05:32:25.729" v="714" actId="478"/>
          <ac:picMkLst>
            <pc:docMk/>
            <pc:sldMk cId="3868826893" sldId="264"/>
            <ac:picMk id="20" creationId="{819A6464-4371-5A7B-63CC-59EA6BAAF0A5}"/>
          </ac:picMkLst>
        </pc:picChg>
        <pc:picChg chg="del">
          <ac:chgData name="Petr Hrabica" userId="4c10e16b2b261d18" providerId="LiveId" clId="{4DD095C4-60DD-144A-B279-0F126F320F79}" dt="2023-01-12T05:32:23.108" v="712" actId="478"/>
          <ac:picMkLst>
            <pc:docMk/>
            <pc:sldMk cId="3868826893" sldId="264"/>
            <ac:picMk id="26" creationId="{B0980843-9731-AD31-1AA4-885E941B56CE}"/>
          </ac:picMkLst>
        </pc:picChg>
      </pc:sldChg>
      <pc:sldChg chg="addSp delSp modSp add mod modTransition addAnim delAnim modAnim">
        <pc:chgData name="Petr Hrabica" userId="4c10e16b2b261d18" providerId="LiveId" clId="{4DD095C4-60DD-144A-B279-0F126F320F79}" dt="2023-01-13T08:58:15.184" v="5031"/>
        <pc:sldMkLst>
          <pc:docMk/>
          <pc:sldMk cId="1859358679" sldId="265"/>
        </pc:sldMkLst>
        <pc:spChg chg="mod">
          <ac:chgData name="Petr Hrabica" userId="4c10e16b2b261d18" providerId="LiveId" clId="{4DD095C4-60DD-144A-B279-0F126F320F79}" dt="2023-01-12T09:59:01.776" v="1691" actId="20577"/>
          <ac:spMkLst>
            <pc:docMk/>
            <pc:sldMk cId="1859358679" sldId="265"/>
            <ac:spMk id="2" creationId="{00000000-0000-0000-0000-000000000000}"/>
          </ac:spMkLst>
        </pc:spChg>
        <pc:spChg chg="del mod">
          <ac:chgData name="Petr Hrabica" userId="4c10e16b2b261d18" providerId="LiveId" clId="{4DD095C4-60DD-144A-B279-0F126F320F79}" dt="2023-01-12T10:03:27.724" v="1954" actId="478"/>
          <ac:spMkLst>
            <pc:docMk/>
            <pc:sldMk cId="1859358679" sldId="265"/>
            <ac:spMk id="4" creationId="{5A5BA440-62C4-EB50-A9E1-CF0F4469B8A9}"/>
          </ac:spMkLst>
        </pc:spChg>
        <pc:spChg chg="add del mod">
          <ac:chgData name="Petr Hrabica" userId="4c10e16b2b261d18" providerId="LiveId" clId="{4DD095C4-60DD-144A-B279-0F126F320F79}" dt="2023-01-12T09:36:21.628" v="1470" actId="478"/>
          <ac:spMkLst>
            <pc:docMk/>
            <pc:sldMk cId="1859358679" sldId="265"/>
            <ac:spMk id="11" creationId="{94A12356-04EF-F1E3-4402-B53EB14C382F}"/>
          </ac:spMkLst>
        </pc:spChg>
        <pc:spChg chg="add del mod">
          <ac:chgData name="Petr Hrabica" userId="4c10e16b2b261d18" providerId="LiveId" clId="{4DD095C4-60DD-144A-B279-0F126F320F79}" dt="2023-01-12T09:36:50.143" v="1475" actId="478"/>
          <ac:spMkLst>
            <pc:docMk/>
            <pc:sldMk cId="1859358679" sldId="265"/>
            <ac:spMk id="12" creationId="{E98F6411-51B7-F82B-18DF-612C02A79F33}"/>
          </ac:spMkLst>
        </pc:spChg>
        <pc:spChg chg="add del mod">
          <ac:chgData name="Petr Hrabica" userId="4c10e16b2b261d18" providerId="LiveId" clId="{4DD095C4-60DD-144A-B279-0F126F320F79}" dt="2023-01-12T09:32:02.298" v="1372" actId="478"/>
          <ac:spMkLst>
            <pc:docMk/>
            <pc:sldMk cId="1859358679" sldId="265"/>
            <ac:spMk id="13" creationId="{CB02CAAB-D77E-FD57-B141-B666FDEFE965}"/>
          </ac:spMkLst>
        </pc:spChg>
        <pc:spChg chg="add mod topLvl">
          <ac:chgData name="Petr Hrabica" userId="4c10e16b2b261d18" providerId="LiveId" clId="{4DD095C4-60DD-144A-B279-0F126F320F79}" dt="2023-01-13T08:35:18.022" v="4969" actId="165"/>
          <ac:spMkLst>
            <pc:docMk/>
            <pc:sldMk cId="1859358679" sldId="265"/>
            <ac:spMk id="14" creationId="{ADA587C2-8E9C-766E-CDE4-FF9D8D9523AD}"/>
          </ac:spMkLst>
        </pc:spChg>
        <pc:spChg chg="add del mod">
          <ac:chgData name="Petr Hrabica" userId="4c10e16b2b261d18" providerId="LiveId" clId="{4DD095C4-60DD-144A-B279-0F126F320F79}" dt="2023-01-12T10:01:20.549" v="1817" actId="478"/>
          <ac:spMkLst>
            <pc:docMk/>
            <pc:sldMk cId="1859358679" sldId="265"/>
            <ac:spMk id="15" creationId="{AF71D5A4-C8F4-0EA5-C2D2-FEAE6244E9F3}"/>
          </ac:spMkLst>
        </pc:spChg>
        <pc:spChg chg="add mod">
          <ac:chgData name="Petr Hrabica" userId="4c10e16b2b261d18" providerId="LiveId" clId="{4DD095C4-60DD-144A-B279-0F126F320F79}" dt="2023-01-12T19:40:34.563" v="3507" actId="115"/>
          <ac:spMkLst>
            <pc:docMk/>
            <pc:sldMk cId="1859358679" sldId="265"/>
            <ac:spMk id="16" creationId="{B71EFD83-91F9-A045-3017-EA4C1E57D334}"/>
          </ac:spMkLst>
        </pc:spChg>
        <pc:spChg chg="add del">
          <ac:chgData name="Petr Hrabica" userId="4c10e16b2b261d18" providerId="LiveId" clId="{4DD095C4-60DD-144A-B279-0F126F320F79}" dt="2023-01-12T10:00:19.551" v="1760" actId="22"/>
          <ac:spMkLst>
            <pc:docMk/>
            <pc:sldMk cId="1859358679" sldId="265"/>
            <ac:spMk id="19" creationId="{B680FF0B-B973-77A3-4974-BE4B1C2B78B3}"/>
          </ac:spMkLst>
        </pc:spChg>
        <pc:spChg chg="add del mod">
          <ac:chgData name="Petr Hrabica" userId="4c10e16b2b261d18" providerId="LiveId" clId="{4DD095C4-60DD-144A-B279-0F126F320F79}" dt="2023-01-12T10:03:31.605" v="1955" actId="478"/>
          <ac:spMkLst>
            <pc:docMk/>
            <pc:sldMk cId="1859358679" sldId="265"/>
            <ac:spMk id="22" creationId="{5AC223B6-BC8E-26EA-6C0F-6AC0CDCE03CF}"/>
          </ac:spMkLst>
        </pc:spChg>
        <pc:spChg chg="add del mod">
          <ac:chgData name="Petr Hrabica" userId="4c10e16b2b261d18" providerId="LiveId" clId="{4DD095C4-60DD-144A-B279-0F126F320F79}" dt="2023-01-12T11:15:51.451" v="2186" actId="478"/>
          <ac:spMkLst>
            <pc:docMk/>
            <pc:sldMk cId="1859358679" sldId="265"/>
            <ac:spMk id="23" creationId="{0409B55C-B1D5-E5CF-6D23-6516FBA4938C}"/>
          </ac:spMkLst>
        </pc:spChg>
        <pc:spChg chg="add mod">
          <ac:chgData name="Petr Hrabica" userId="4c10e16b2b261d18" providerId="LiveId" clId="{4DD095C4-60DD-144A-B279-0F126F320F79}" dt="2023-01-12T19:37:04.044" v="3410" actId="13822"/>
          <ac:spMkLst>
            <pc:docMk/>
            <pc:sldMk cId="1859358679" sldId="265"/>
            <ac:spMk id="36" creationId="{D13B1C72-EA41-060C-3935-4E325EE9E197}"/>
          </ac:spMkLst>
        </pc:spChg>
        <pc:spChg chg="add mod">
          <ac:chgData name="Petr Hrabica" userId="4c10e16b2b261d18" providerId="LiveId" clId="{4DD095C4-60DD-144A-B279-0F126F320F79}" dt="2023-01-12T19:37:04.044" v="3410" actId="13822"/>
          <ac:spMkLst>
            <pc:docMk/>
            <pc:sldMk cId="1859358679" sldId="265"/>
            <ac:spMk id="37" creationId="{F3D12686-EC96-B91B-7926-4865BF6F89DF}"/>
          </ac:spMkLst>
        </pc:spChg>
        <pc:grpChg chg="add del mod">
          <ac:chgData name="Petr Hrabica" userId="4c10e16b2b261d18" providerId="LiveId" clId="{4DD095C4-60DD-144A-B279-0F126F320F79}" dt="2023-01-13T08:35:18.022" v="4969" actId="165"/>
          <ac:grpSpMkLst>
            <pc:docMk/>
            <pc:sldMk cId="1859358679" sldId="265"/>
            <ac:grpSpMk id="17" creationId="{2CBE658D-CB3A-E9C6-3FC9-91A758AF8925}"/>
          </ac:grpSpMkLst>
        </pc:grpChg>
        <pc:picChg chg="add del mod modCrop">
          <ac:chgData name="Petr Hrabica" userId="4c10e16b2b261d18" providerId="LiveId" clId="{4DD095C4-60DD-144A-B279-0F126F320F79}" dt="2023-01-12T10:00:45.409" v="1765" actId="478"/>
          <ac:picMkLst>
            <pc:docMk/>
            <pc:sldMk cId="1859358679" sldId="265"/>
            <ac:picMk id="3" creationId="{7E54F88D-0948-4119-08FE-61668654CA62}"/>
          </ac:picMkLst>
        </pc:picChg>
        <pc:picChg chg="add del mod">
          <ac:chgData name="Petr Hrabica" userId="4c10e16b2b261d18" providerId="LiveId" clId="{4DD095C4-60DD-144A-B279-0F126F320F79}" dt="2023-01-12T08:47:07.970" v="1167" actId="478"/>
          <ac:picMkLst>
            <pc:docMk/>
            <pc:sldMk cId="1859358679" sldId="265"/>
            <ac:picMk id="6" creationId="{1B5B308A-88AF-EBC2-0B10-A7003B390A78}"/>
          </ac:picMkLst>
        </pc:picChg>
        <pc:picChg chg="add del mod">
          <ac:chgData name="Petr Hrabica" userId="4c10e16b2b261d18" providerId="LiveId" clId="{4DD095C4-60DD-144A-B279-0F126F320F79}" dt="2023-01-12T08:47:39.435" v="1171" actId="478"/>
          <ac:picMkLst>
            <pc:docMk/>
            <pc:sldMk cId="1859358679" sldId="265"/>
            <ac:picMk id="8" creationId="{2EA304D4-C12E-E391-98E1-C6718D554BB7}"/>
          </ac:picMkLst>
        </pc:picChg>
        <pc:picChg chg="add mod topLvl modCrop">
          <ac:chgData name="Petr Hrabica" userId="4c10e16b2b261d18" providerId="LiveId" clId="{4DD095C4-60DD-144A-B279-0F126F320F79}" dt="2023-01-13T08:35:18.022" v="4969" actId="165"/>
          <ac:picMkLst>
            <pc:docMk/>
            <pc:sldMk cId="1859358679" sldId="265"/>
            <ac:picMk id="10" creationId="{DC3D9FCC-D2CF-5CEC-39AD-9F70DF75AF0F}"/>
          </ac:picMkLst>
        </pc:picChg>
        <pc:picChg chg="add del mod modCrop">
          <ac:chgData name="Petr Hrabica" userId="4c10e16b2b261d18" providerId="LiveId" clId="{4DD095C4-60DD-144A-B279-0F126F320F79}" dt="2023-01-12T10:03:27.724" v="1954" actId="478"/>
          <ac:picMkLst>
            <pc:docMk/>
            <pc:sldMk cId="1859358679" sldId="265"/>
            <ac:picMk id="20" creationId="{3CBE3760-B0AA-85BE-7F20-60EEBCF603BD}"/>
          </ac:picMkLst>
        </pc:picChg>
        <pc:picChg chg="add del mod">
          <ac:chgData name="Petr Hrabica" userId="4c10e16b2b261d18" providerId="LiveId" clId="{4DD095C4-60DD-144A-B279-0F126F320F79}" dt="2023-01-13T08:57:03.223" v="5026" actId="478"/>
          <ac:picMkLst>
            <pc:docMk/>
            <pc:sldMk cId="1859358679" sldId="265"/>
            <ac:picMk id="25" creationId="{DFAC37F8-3FC9-0F90-4310-2211F9D82390}"/>
          </ac:picMkLst>
        </pc:picChg>
        <pc:picChg chg="add del mod">
          <ac:chgData name="Petr Hrabica" userId="4c10e16b2b261d18" providerId="LiveId" clId="{4DD095C4-60DD-144A-B279-0F126F320F79}" dt="2023-01-12T11:29:02.058" v="2242" actId="478"/>
          <ac:picMkLst>
            <pc:docMk/>
            <pc:sldMk cId="1859358679" sldId="265"/>
            <ac:picMk id="27" creationId="{9BEF3380-AB45-713A-F47E-1074849D7F03}"/>
          </ac:picMkLst>
        </pc:picChg>
        <pc:picChg chg="add del mod">
          <ac:chgData name="Petr Hrabica" userId="4c10e16b2b261d18" providerId="LiveId" clId="{4DD095C4-60DD-144A-B279-0F126F320F79}" dt="2023-01-12T11:29:03.627" v="2243" actId="478"/>
          <ac:picMkLst>
            <pc:docMk/>
            <pc:sldMk cId="1859358679" sldId="265"/>
            <ac:picMk id="28" creationId="{C1BD9C6E-BDE6-1530-39B6-58999DC52D04}"/>
          </ac:picMkLst>
        </pc:picChg>
        <pc:picChg chg="add del mod">
          <ac:chgData name="Petr Hrabica" userId="4c10e16b2b261d18" providerId="LiveId" clId="{4DD095C4-60DD-144A-B279-0F126F320F79}" dt="2023-01-12T11:29:05.132" v="2245" actId="478"/>
          <ac:picMkLst>
            <pc:docMk/>
            <pc:sldMk cId="1859358679" sldId="265"/>
            <ac:picMk id="29" creationId="{91C57561-05FD-4774-4DB2-F5A7BA5F2E51}"/>
          </ac:picMkLst>
        </pc:picChg>
        <pc:picChg chg="add del mod">
          <ac:chgData name="Petr Hrabica" userId="4c10e16b2b261d18" providerId="LiveId" clId="{4DD095C4-60DD-144A-B279-0F126F320F79}" dt="2023-01-13T08:56:22.348" v="5018" actId="1076"/>
          <ac:picMkLst>
            <pc:docMk/>
            <pc:sldMk cId="1859358679" sldId="265"/>
            <ac:picMk id="31" creationId="{3E29E548-83A0-4F69-F8AA-35D2D89F692F}"/>
          </ac:picMkLst>
        </pc:picChg>
        <pc:picChg chg="add del mod">
          <ac:chgData name="Petr Hrabica" userId="4c10e16b2b261d18" providerId="LiveId" clId="{4DD095C4-60DD-144A-B279-0F126F320F79}" dt="2023-01-13T08:56:30.886" v="5019" actId="1076"/>
          <ac:picMkLst>
            <pc:docMk/>
            <pc:sldMk cId="1859358679" sldId="265"/>
            <ac:picMk id="32" creationId="{650735F6-D564-7126-1AB9-682D4BDF1C07}"/>
          </ac:picMkLst>
        </pc:picChg>
        <pc:picChg chg="add mod">
          <ac:chgData name="Petr Hrabica" userId="4c10e16b2b261d18" providerId="LiveId" clId="{4DD095C4-60DD-144A-B279-0F126F320F79}" dt="2023-01-13T08:56:34.572" v="5020" actId="1076"/>
          <ac:picMkLst>
            <pc:docMk/>
            <pc:sldMk cId="1859358679" sldId="265"/>
            <ac:picMk id="33" creationId="{467C9449-F64A-5C04-291D-2411362D7C5F}"/>
          </ac:picMkLst>
        </pc:picChg>
        <pc:picChg chg="add mod">
          <ac:chgData name="Petr Hrabica" userId="4c10e16b2b261d18" providerId="LiveId" clId="{4DD095C4-60DD-144A-B279-0F126F320F79}" dt="2023-01-12T11:32:20.954" v="2273" actId="1076"/>
          <ac:picMkLst>
            <pc:docMk/>
            <pc:sldMk cId="1859358679" sldId="265"/>
            <ac:picMk id="35" creationId="{BB26614F-D4FF-FC91-AF70-4D9771639B9A}"/>
          </ac:picMkLst>
        </pc:picChg>
      </pc:sldChg>
      <pc:sldChg chg="addSp delSp modSp add del mod modTransition">
        <pc:chgData name="Petr Hrabica" userId="4c10e16b2b261d18" providerId="LiveId" clId="{4DD095C4-60DD-144A-B279-0F126F320F79}" dt="2023-01-13T08:33:17.104" v="4965"/>
        <pc:sldMkLst>
          <pc:docMk/>
          <pc:sldMk cId="1191516880" sldId="266"/>
        </pc:sldMkLst>
        <pc:picChg chg="add del mod">
          <ac:chgData name="Petr Hrabica" userId="4c10e16b2b261d18" providerId="LiveId" clId="{4DD095C4-60DD-144A-B279-0F126F320F79}" dt="2023-01-13T08:20:32.098" v="4909" actId="478"/>
          <ac:picMkLst>
            <pc:docMk/>
            <pc:sldMk cId="1191516880" sldId="266"/>
            <ac:picMk id="4" creationId="{B29853FB-9187-7A73-ED68-888F8D158B1C}"/>
          </ac:picMkLst>
        </pc:picChg>
        <pc:picChg chg="del">
          <ac:chgData name="Petr Hrabica" userId="4c10e16b2b261d18" providerId="LiveId" clId="{4DD095C4-60DD-144A-B279-0F126F320F79}" dt="2023-01-13T08:21:17.329" v="4917" actId="478"/>
          <ac:picMkLst>
            <pc:docMk/>
            <pc:sldMk cId="1191516880" sldId="266"/>
            <ac:picMk id="6" creationId="{1F37F1D6-4BB7-28BE-71BD-307DFBC5F942}"/>
          </ac:picMkLst>
        </pc:picChg>
        <pc:picChg chg="add del mod">
          <ac:chgData name="Petr Hrabica" userId="4c10e16b2b261d18" providerId="LiveId" clId="{4DD095C4-60DD-144A-B279-0F126F320F79}" dt="2023-01-13T08:23:05.274" v="4925" actId="478"/>
          <ac:picMkLst>
            <pc:docMk/>
            <pc:sldMk cId="1191516880" sldId="266"/>
            <ac:picMk id="8" creationId="{396AAEAC-766B-23B7-D619-45215257E2CA}"/>
          </ac:picMkLst>
        </pc:picChg>
        <pc:picChg chg="add mod">
          <ac:chgData name="Petr Hrabica" userId="4c10e16b2b261d18" providerId="LiveId" clId="{4DD095C4-60DD-144A-B279-0F126F320F79}" dt="2023-01-13T08:23:09.846" v="4926" actId="12788"/>
          <ac:picMkLst>
            <pc:docMk/>
            <pc:sldMk cId="1191516880" sldId="266"/>
            <ac:picMk id="10" creationId="{36049395-2296-51C4-3EC7-299F13FB7D8A}"/>
          </ac:picMkLst>
        </pc:picChg>
      </pc:sldChg>
      <pc:sldChg chg="addSp delSp modSp add mod modTransition">
        <pc:chgData name="Petr Hrabica" userId="4c10e16b2b261d18" providerId="LiveId" clId="{4DD095C4-60DD-144A-B279-0F126F320F79}" dt="2023-01-13T22:55:30.232" v="5221" actId="1076"/>
        <pc:sldMkLst>
          <pc:docMk/>
          <pc:sldMk cId="1916397253" sldId="267"/>
        </pc:sldMkLst>
        <pc:spChg chg="mod">
          <ac:chgData name="Petr Hrabica" userId="4c10e16b2b261d18" providerId="LiveId" clId="{4DD095C4-60DD-144A-B279-0F126F320F79}" dt="2023-01-13T22:54:48.749" v="5218" actId="20577"/>
          <ac:spMkLst>
            <pc:docMk/>
            <pc:sldMk cId="1916397253" sldId="267"/>
            <ac:spMk id="2" creationId="{00000000-0000-0000-0000-000000000000}"/>
          </ac:spMkLst>
        </pc:spChg>
        <pc:picChg chg="add del mod">
          <ac:chgData name="Petr Hrabica" userId="4c10e16b2b261d18" providerId="LiveId" clId="{4DD095C4-60DD-144A-B279-0F126F320F79}" dt="2023-01-13T22:54:22.866" v="5176" actId="478"/>
          <ac:picMkLst>
            <pc:docMk/>
            <pc:sldMk cId="1916397253" sldId="267"/>
            <ac:picMk id="4" creationId="{1788F203-1272-EFC8-682C-6AC8A8C95F0F}"/>
          </ac:picMkLst>
        </pc:picChg>
        <pc:picChg chg="del">
          <ac:chgData name="Petr Hrabica" userId="4c10e16b2b261d18" providerId="LiveId" clId="{4DD095C4-60DD-144A-B279-0F126F320F79}" dt="2023-01-13T22:53:39.281" v="5171" actId="478"/>
          <ac:picMkLst>
            <pc:docMk/>
            <pc:sldMk cId="1916397253" sldId="267"/>
            <ac:picMk id="6" creationId="{1F37F1D6-4BB7-28BE-71BD-307DFBC5F942}"/>
          </ac:picMkLst>
        </pc:picChg>
        <pc:picChg chg="add mod">
          <ac:chgData name="Petr Hrabica" userId="4c10e16b2b261d18" providerId="LiveId" clId="{4DD095C4-60DD-144A-B279-0F126F320F79}" dt="2023-01-13T22:55:30.232" v="5221" actId="1076"/>
          <ac:picMkLst>
            <pc:docMk/>
            <pc:sldMk cId="1916397253" sldId="267"/>
            <ac:picMk id="8" creationId="{F2BBE61B-54ED-4EF1-1CB9-7587B29D9A19}"/>
          </ac:picMkLst>
        </pc:picChg>
      </pc:sldChg>
      <pc:sldChg chg="addSp delSp modSp add mod modTransition">
        <pc:chgData name="Petr Hrabica" userId="4c10e16b2b261d18" providerId="LiveId" clId="{4DD095C4-60DD-144A-B279-0F126F320F79}" dt="2023-01-13T23:05:48.519" v="5258" actId="1076"/>
        <pc:sldMkLst>
          <pc:docMk/>
          <pc:sldMk cId="2698630756" sldId="268"/>
        </pc:sldMkLst>
        <pc:spChg chg="mod">
          <ac:chgData name="Petr Hrabica" userId="4c10e16b2b261d18" providerId="LiveId" clId="{4DD095C4-60DD-144A-B279-0F126F320F79}" dt="2023-01-13T23:05:27.127" v="5254" actId="20577"/>
          <ac:spMkLst>
            <pc:docMk/>
            <pc:sldMk cId="2698630756" sldId="268"/>
            <ac:spMk id="2" creationId="{00000000-0000-0000-0000-000000000000}"/>
          </ac:spMkLst>
        </pc:spChg>
        <pc:picChg chg="add mod">
          <ac:chgData name="Petr Hrabica" userId="4c10e16b2b261d18" providerId="LiveId" clId="{4DD095C4-60DD-144A-B279-0F126F320F79}" dt="2023-01-13T23:05:48.519" v="5258" actId="1076"/>
          <ac:picMkLst>
            <pc:docMk/>
            <pc:sldMk cId="2698630756" sldId="268"/>
            <ac:picMk id="4" creationId="{41D48EF3-0188-A143-7593-FE658B5F8A41}"/>
          </ac:picMkLst>
        </pc:picChg>
        <pc:picChg chg="del">
          <ac:chgData name="Petr Hrabica" userId="4c10e16b2b261d18" providerId="LiveId" clId="{4DD095C4-60DD-144A-B279-0F126F320F79}" dt="2023-01-13T23:05:19.029" v="5238" actId="478"/>
          <ac:picMkLst>
            <pc:docMk/>
            <pc:sldMk cId="2698630756" sldId="268"/>
            <ac:picMk id="6" creationId="{1F37F1D6-4BB7-28BE-71BD-307DFBC5F942}"/>
          </ac:picMkLst>
        </pc:picChg>
      </pc:sldChg>
      <pc:sldChg chg="addSp delSp modSp add del mod modTransition">
        <pc:chgData name="Petr Hrabica" userId="4c10e16b2b261d18" providerId="LiveId" clId="{4DD095C4-60DD-144A-B279-0F126F320F79}" dt="2023-01-13T23:11:35.959" v="5304" actId="1076"/>
        <pc:sldMkLst>
          <pc:docMk/>
          <pc:sldMk cId="1053073669" sldId="269"/>
        </pc:sldMkLst>
        <pc:spChg chg="mod">
          <ac:chgData name="Petr Hrabica" userId="4c10e16b2b261d18" providerId="LiveId" clId="{4DD095C4-60DD-144A-B279-0F126F320F79}" dt="2023-01-12T05:35:58.786" v="819" actId="20577"/>
          <ac:spMkLst>
            <pc:docMk/>
            <pc:sldMk cId="1053073669" sldId="269"/>
            <ac:spMk id="2" creationId="{00000000-0000-0000-0000-000000000000}"/>
          </ac:spMkLst>
        </pc:spChg>
        <pc:picChg chg="add mod">
          <ac:chgData name="Petr Hrabica" userId="4c10e16b2b261d18" providerId="LiveId" clId="{4DD095C4-60DD-144A-B279-0F126F320F79}" dt="2023-01-13T23:11:35.959" v="5304" actId="1076"/>
          <ac:picMkLst>
            <pc:docMk/>
            <pc:sldMk cId="1053073669" sldId="269"/>
            <ac:picMk id="4" creationId="{6C3B4EDF-90F2-1099-C8FA-0C13BE294B8D}"/>
          </ac:picMkLst>
        </pc:picChg>
        <pc:picChg chg="del">
          <ac:chgData name="Petr Hrabica" userId="4c10e16b2b261d18" providerId="LiveId" clId="{4DD095C4-60DD-144A-B279-0F126F320F79}" dt="2023-01-13T23:11:21.789" v="5302" actId="478"/>
          <ac:picMkLst>
            <pc:docMk/>
            <pc:sldMk cId="1053073669" sldId="269"/>
            <ac:picMk id="6" creationId="{1F37F1D6-4BB7-28BE-71BD-307DFBC5F942}"/>
          </ac:picMkLst>
        </pc:picChg>
      </pc:sldChg>
      <pc:sldChg chg="modSp add del mod modTransition">
        <pc:chgData name="Petr Hrabica" userId="4c10e16b2b261d18" providerId="LiveId" clId="{4DD095C4-60DD-144A-B279-0F126F320F79}" dt="2023-01-13T23:11:39.465" v="5305" actId="2696"/>
        <pc:sldMkLst>
          <pc:docMk/>
          <pc:sldMk cId="1227985909" sldId="270"/>
        </pc:sldMkLst>
        <pc:spChg chg="mod">
          <ac:chgData name="Petr Hrabica" userId="4c10e16b2b261d18" providerId="LiveId" clId="{4DD095C4-60DD-144A-B279-0F126F320F79}" dt="2023-01-12T05:36:46.657" v="867" actId="20577"/>
          <ac:spMkLst>
            <pc:docMk/>
            <pc:sldMk cId="1227985909" sldId="270"/>
            <ac:spMk id="2" creationId="{00000000-0000-0000-0000-000000000000}"/>
          </ac:spMkLst>
        </pc:spChg>
      </pc:sldChg>
      <pc:sldChg chg="addSp delSp modSp add mod modTransition">
        <pc:chgData name="Petr Hrabica" userId="4c10e16b2b261d18" providerId="LiveId" clId="{4DD095C4-60DD-144A-B279-0F126F320F79}" dt="2023-01-13T23:13:19.433" v="5311" actId="1076"/>
        <pc:sldMkLst>
          <pc:docMk/>
          <pc:sldMk cId="2853567474" sldId="271"/>
        </pc:sldMkLst>
        <pc:spChg chg="mod">
          <ac:chgData name="Petr Hrabica" userId="4c10e16b2b261d18" providerId="LiveId" clId="{4DD095C4-60DD-144A-B279-0F126F320F79}" dt="2023-01-12T05:37:32.460" v="912" actId="20577"/>
          <ac:spMkLst>
            <pc:docMk/>
            <pc:sldMk cId="2853567474" sldId="271"/>
            <ac:spMk id="2" creationId="{00000000-0000-0000-0000-000000000000}"/>
          </ac:spMkLst>
        </pc:spChg>
        <pc:picChg chg="add mod">
          <ac:chgData name="Petr Hrabica" userId="4c10e16b2b261d18" providerId="LiveId" clId="{4DD095C4-60DD-144A-B279-0F126F320F79}" dt="2023-01-13T23:13:19.433" v="5311" actId="1076"/>
          <ac:picMkLst>
            <pc:docMk/>
            <pc:sldMk cId="2853567474" sldId="271"/>
            <ac:picMk id="4" creationId="{764D2D1C-50A2-9D33-7C47-AD3D5C5673D1}"/>
          </ac:picMkLst>
        </pc:picChg>
        <pc:picChg chg="del">
          <ac:chgData name="Petr Hrabica" userId="4c10e16b2b261d18" providerId="LiveId" clId="{4DD095C4-60DD-144A-B279-0F126F320F79}" dt="2023-01-13T23:12:53.478" v="5306" actId="478"/>
          <ac:picMkLst>
            <pc:docMk/>
            <pc:sldMk cId="2853567474" sldId="271"/>
            <ac:picMk id="6" creationId="{1F37F1D6-4BB7-28BE-71BD-307DFBC5F942}"/>
          </ac:picMkLst>
        </pc:picChg>
      </pc:sldChg>
      <pc:sldChg chg="addSp delSp modSp add mod modTransition modAnim">
        <pc:chgData name="Petr Hrabica" userId="4c10e16b2b261d18" providerId="LiveId" clId="{4DD095C4-60DD-144A-B279-0F126F320F79}" dt="2023-01-13T10:30:38.538" v="5087"/>
        <pc:sldMkLst>
          <pc:docMk/>
          <pc:sldMk cId="234647345" sldId="272"/>
        </pc:sldMkLst>
        <pc:spChg chg="mod topLvl">
          <ac:chgData name="Petr Hrabica" userId="4c10e16b2b261d18" providerId="LiveId" clId="{4DD095C4-60DD-144A-B279-0F126F320F79}" dt="2023-01-13T10:29:21.961" v="5075" actId="165"/>
          <ac:spMkLst>
            <pc:docMk/>
            <pc:sldMk cId="234647345" sldId="272"/>
            <ac:spMk id="14" creationId="{ADA587C2-8E9C-766E-CDE4-FF9D8D9523AD}"/>
          </ac:spMkLst>
        </pc:spChg>
        <pc:spChg chg="mod">
          <ac:chgData name="Petr Hrabica" userId="4c10e16b2b261d18" providerId="LiveId" clId="{4DD095C4-60DD-144A-B279-0F126F320F79}" dt="2023-01-12T19:59:23.057" v="3892" actId="20577"/>
          <ac:spMkLst>
            <pc:docMk/>
            <pc:sldMk cId="234647345" sldId="272"/>
            <ac:spMk id="16" creationId="{B71EFD83-91F9-A045-3017-EA4C1E57D334}"/>
          </ac:spMkLst>
        </pc:spChg>
        <pc:spChg chg="add mod">
          <ac:chgData name="Petr Hrabica" userId="4c10e16b2b261d18" providerId="LiveId" clId="{4DD095C4-60DD-144A-B279-0F126F320F79}" dt="2023-01-12T13:01:44.334" v="2655" actId="14100"/>
          <ac:spMkLst>
            <pc:docMk/>
            <pc:sldMk cId="234647345" sldId="272"/>
            <ac:spMk id="23" creationId="{50AF3FB2-592A-6A47-F1FA-E25FE3B34B91}"/>
          </ac:spMkLst>
        </pc:spChg>
        <pc:grpChg chg="del">
          <ac:chgData name="Petr Hrabica" userId="4c10e16b2b261d18" providerId="LiveId" clId="{4DD095C4-60DD-144A-B279-0F126F320F79}" dt="2023-01-13T10:29:21.961" v="5075" actId="165"/>
          <ac:grpSpMkLst>
            <pc:docMk/>
            <pc:sldMk cId="234647345" sldId="272"/>
            <ac:grpSpMk id="17" creationId="{2CBE658D-CB3A-E9C6-3FC9-91A758AF8925}"/>
          </ac:grpSpMkLst>
        </pc:grpChg>
        <pc:picChg chg="mod topLvl">
          <ac:chgData name="Petr Hrabica" userId="4c10e16b2b261d18" providerId="LiveId" clId="{4DD095C4-60DD-144A-B279-0F126F320F79}" dt="2023-01-13T10:29:21.961" v="5075" actId="165"/>
          <ac:picMkLst>
            <pc:docMk/>
            <pc:sldMk cId="234647345" sldId="272"/>
            <ac:picMk id="10" creationId="{DC3D9FCC-D2CF-5CEC-39AD-9F70DF75AF0F}"/>
          </ac:picMkLst>
        </pc:picChg>
        <pc:picChg chg="add del mod">
          <ac:chgData name="Petr Hrabica" userId="4c10e16b2b261d18" providerId="LiveId" clId="{4DD095C4-60DD-144A-B279-0F126F320F79}" dt="2023-01-12T12:59:54.508" v="2626" actId="478"/>
          <ac:picMkLst>
            <pc:docMk/>
            <pc:sldMk cId="234647345" sldId="272"/>
            <ac:picMk id="22" creationId="{59C7627E-451E-398F-5620-11D2E8C03E22}"/>
          </ac:picMkLst>
        </pc:picChg>
        <pc:cxnChg chg="add mod">
          <ac:chgData name="Petr Hrabica" userId="4c10e16b2b261d18" providerId="LiveId" clId="{4DD095C4-60DD-144A-B279-0F126F320F79}" dt="2023-01-12T12:58:03.630" v="2616" actId="14100"/>
          <ac:cxnSpMkLst>
            <pc:docMk/>
            <pc:sldMk cId="234647345" sldId="272"/>
            <ac:cxnSpMk id="5" creationId="{7739883F-99F5-2F12-9E48-7C9995C58073}"/>
          </ac:cxnSpMkLst>
        </pc:cxnChg>
        <pc:cxnChg chg="add mod">
          <ac:chgData name="Petr Hrabica" userId="4c10e16b2b261d18" providerId="LiveId" clId="{4DD095C4-60DD-144A-B279-0F126F320F79}" dt="2023-01-12T12:58:19.342" v="2620" actId="14100"/>
          <ac:cxnSpMkLst>
            <pc:docMk/>
            <pc:sldMk cId="234647345" sldId="272"/>
            <ac:cxnSpMk id="12" creationId="{DF79F5B2-0AAF-8994-C9BD-E78EF706DD3D}"/>
          </ac:cxnSpMkLst>
        </pc:cxnChg>
      </pc:sldChg>
      <pc:sldChg chg="addSp delSp modSp add del mod modTransition modAnim">
        <pc:chgData name="Petr Hrabica" userId="4c10e16b2b261d18" providerId="LiveId" clId="{4DD095C4-60DD-144A-B279-0F126F320F79}" dt="2023-01-13T10:26:58.035" v="5073"/>
        <pc:sldMkLst>
          <pc:docMk/>
          <pc:sldMk cId="2137552401" sldId="273"/>
        </pc:sldMkLst>
        <pc:spChg chg="add mod topLvl">
          <ac:chgData name="Petr Hrabica" userId="4c10e16b2b261d18" providerId="LiveId" clId="{4DD095C4-60DD-144A-B279-0F126F320F79}" dt="2023-01-12T12:56:41.521" v="2604" actId="164"/>
          <ac:spMkLst>
            <pc:docMk/>
            <pc:sldMk cId="2137552401" sldId="273"/>
            <ac:spMk id="15" creationId="{8EBEA08D-DA51-3A7A-7E6D-B535A761FC85}"/>
          </ac:spMkLst>
        </pc:spChg>
        <pc:spChg chg="mod">
          <ac:chgData name="Petr Hrabica" userId="4c10e16b2b261d18" providerId="LiveId" clId="{4DD095C4-60DD-144A-B279-0F126F320F79}" dt="2023-01-12T19:43:00.131" v="3531" actId="20577"/>
          <ac:spMkLst>
            <pc:docMk/>
            <pc:sldMk cId="2137552401" sldId="273"/>
            <ac:spMk id="16" creationId="{B71EFD83-91F9-A045-3017-EA4C1E57D334}"/>
          </ac:spMkLst>
        </pc:spChg>
        <pc:spChg chg="add del mod">
          <ac:chgData name="Petr Hrabica" userId="4c10e16b2b261d18" providerId="LiveId" clId="{4DD095C4-60DD-144A-B279-0F126F320F79}" dt="2023-01-12T12:39:35.913" v="2372" actId="478"/>
          <ac:spMkLst>
            <pc:docMk/>
            <pc:sldMk cId="2137552401" sldId="273"/>
            <ac:spMk id="18" creationId="{40295499-AE05-AADE-890D-DDEFEE6B8CD7}"/>
          </ac:spMkLst>
        </pc:spChg>
        <pc:spChg chg="del mod">
          <ac:chgData name="Petr Hrabica" userId="4c10e16b2b261d18" providerId="LiveId" clId="{4DD095C4-60DD-144A-B279-0F126F320F79}" dt="2023-01-12T11:35:34.868" v="2322" actId="478"/>
          <ac:spMkLst>
            <pc:docMk/>
            <pc:sldMk cId="2137552401" sldId="273"/>
            <ac:spMk id="23" creationId="{0409B55C-B1D5-E5CF-6D23-6516FBA4938C}"/>
          </ac:spMkLst>
        </pc:spChg>
        <pc:spChg chg="add mod">
          <ac:chgData name="Petr Hrabica" userId="4c10e16b2b261d18" providerId="LiveId" clId="{4DD095C4-60DD-144A-B279-0F126F320F79}" dt="2023-01-12T12:44:49.603" v="2441" actId="171"/>
          <ac:spMkLst>
            <pc:docMk/>
            <pc:sldMk cId="2137552401" sldId="273"/>
            <ac:spMk id="33" creationId="{CEC64982-72C8-1310-2183-39B8A3F5FC65}"/>
          </ac:spMkLst>
        </pc:spChg>
        <pc:spChg chg="add mod">
          <ac:chgData name="Petr Hrabica" userId="4c10e16b2b261d18" providerId="LiveId" clId="{4DD095C4-60DD-144A-B279-0F126F320F79}" dt="2023-01-13T10:26:18.534" v="5067" actId="1076"/>
          <ac:spMkLst>
            <pc:docMk/>
            <pc:sldMk cId="2137552401" sldId="273"/>
            <ac:spMk id="34" creationId="{4A6A37C4-8DC6-E9D4-0B6E-BFD365A0A83E}"/>
          </ac:spMkLst>
        </pc:spChg>
        <pc:spChg chg="add mod topLvl">
          <ac:chgData name="Petr Hrabica" userId="4c10e16b2b261d18" providerId="LiveId" clId="{4DD095C4-60DD-144A-B279-0F126F320F79}" dt="2023-01-12T12:56:37.276" v="2603" actId="164"/>
          <ac:spMkLst>
            <pc:docMk/>
            <pc:sldMk cId="2137552401" sldId="273"/>
            <ac:spMk id="38" creationId="{AED2F3C4-8DBB-A561-6746-41C727BE3A09}"/>
          </ac:spMkLst>
        </pc:spChg>
        <pc:spChg chg="add mod topLvl">
          <ac:chgData name="Petr Hrabica" userId="4c10e16b2b261d18" providerId="LiveId" clId="{4DD095C4-60DD-144A-B279-0F126F320F79}" dt="2023-01-12T12:56:31.439" v="2602" actId="164"/>
          <ac:spMkLst>
            <pc:docMk/>
            <pc:sldMk cId="2137552401" sldId="273"/>
            <ac:spMk id="39" creationId="{5648D53B-0F76-8427-9954-F48D11F0F0DF}"/>
          </ac:spMkLst>
        </pc:spChg>
        <pc:spChg chg="add mod topLvl">
          <ac:chgData name="Petr Hrabica" userId="4c10e16b2b261d18" providerId="LiveId" clId="{4DD095C4-60DD-144A-B279-0F126F320F79}" dt="2023-01-12T19:33:21.693" v="3386" actId="1076"/>
          <ac:spMkLst>
            <pc:docMk/>
            <pc:sldMk cId="2137552401" sldId="273"/>
            <ac:spMk id="40" creationId="{1C88AD30-4AC2-9D10-BCC6-9B8736AD5BCC}"/>
          </ac:spMkLst>
        </pc:spChg>
        <pc:spChg chg="add mod">
          <ac:chgData name="Petr Hrabica" userId="4c10e16b2b261d18" providerId="LiveId" clId="{4DD095C4-60DD-144A-B279-0F126F320F79}" dt="2023-01-12T12:56:51.722" v="2606" actId="164"/>
          <ac:spMkLst>
            <pc:docMk/>
            <pc:sldMk cId="2137552401" sldId="273"/>
            <ac:spMk id="56" creationId="{CF212E80-3448-2118-BC63-5855DA366384}"/>
          </ac:spMkLst>
        </pc:spChg>
        <pc:spChg chg="add del">
          <ac:chgData name="Petr Hrabica" userId="4c10e16b2b261d18" providerId="LiveId" clId="{4DD095C4-60DD-144A-B279-0F126F320F79}" dt="2023-01-13T10:17:14.146" v="5034" actId="478"/>
          <ac:spMkLst>
            <pc:docMk/>
            <pc:sldMk cId="2137552401" sldId="273"/>
            <ac:spMk id="64" creationId="{40FEB59B-278D-ACAF-30D8-8AA89A7726F9}"/>
          </ac:spMkLst>
        </pc:spChg>
        <pc:grpChg chg="del">
          <ac:chgData name="Petr Hrabica" userId="4c10e16b2b261d18" providerId="LiveId" clId="{4DD095C4-60DD-144A-B279-0F126F320F79}" dt="2023-01-12T11:35:49.677" v="2323" actId="478"/>
          <ac:grpSpMkLst>
            <pc:docMk/>
            <pc:sldMk cId="2137552401" sldId="273"/>
            <ac:grpSpMk id="17" creationId="{2CBE658D-CB3A-E9C6-3FC9-91A758AF8925}"/>
          </ac:grpSpMkLst>
        </pc:grpChg>
        <pc:grpChg chg="add del mod">
          <ac:chgData name="Petr Hrabica" userId="4c10e16b2b261d18" providerId="LiveId" clId="{4DD095C4-60DD-144A-B279-0F126F320F79}" dt="2023-01-12T12:51:46.929" v="2516" actId="165"/>
          <ac:grpSpMkLst>
            <pc:docMk/>
            <pc:sldMk cId="2137552401" sldId="273"/>
            <ac:grpSpMk id="25" creationId="{65D70971-AF73-595C-9096-E258011C3107}"/>
          </ac:grpSpMkLst>
        </pc:grpChg>
        <pc:grpChg chg="add mod">
          <ac:chgData name="Petr Hrabica" userId="4c10e16b2b261d18" providerId="LiveId" clId="{4DD095C4-60DD-144A-B279-0F126F320F79}" dt="2023-01-12T12:56:31.439" v="2602" actId="164"/>
          <ac:grpSpMkLst>
            <pc:docMk/>
            <pc:sldMk cId="2137552401" sldId="273"/>
            <ac:grpSpMk id="57" creationId="{50A72544-3391-BF81-C910-11AE0DFA052E}"/>
          </ac:grpSpMkLst>
        </pc:grpChg>
        <pc:grpChg chg="add mod">
          <ac:chgData name="Petr Hrabica" userId="4c10e16b2b261d18" providerId="LiveId" clId="{4DD095C4-60DD-144A-B279-0F126F320F79}" dt="2023-01-12T12:56:37.276" v="2603" actId="164"/>
          <ac:grpSpMkLst>
            <pc:docMk/>
            <pc:sldMk cId="2137552401" sldId="273"/>
            <ac:grpSpMk id="58" creationId="{B8975186-5009-160C-E62A-180DAE902C15}"/>
          </ac:grpSpMkLst>
        </pc:grpChg>
        <pc:grpChg chg="add mod">
          <ac:chgData name="Petr Hrabica" userId="4c10e16b2b261d18" providerId="LiveId" clId="{4DD095C4-60DD-144A-B279-0F126F320F79}" dt="2023-01-12T12:56:41.521" v="2604" actId="164"/>
          <ac:grpSpMkLst>
            <pc:docMk/>
            <pc:sldMk cId="2137552401" sldId="273"/>
            <ac:grpSpMk id="59" creationId="{126EBB30-FE7C-4EC7-F3C0-804B6C4F0FAC}"/>
          </ac:grpSpMkLst>
        </pc:grpChg>
        <pc:grpChg chg="add mod">
          <ac:chgData name="Petr Hrabica" userId="4c10e16b2b261d18" providerId="LiveId" clId="{4DD095C4-60DD-144A-B279-0F126F320F79}" dt="2023-01-12T12:56:46.328" v="2605" actId="164"/>
          <ac:grpSpMkLst>
            <pc:docMk/>
            <pc:sldMk cId="2137552401" sldId="273"/>
            <ac:grpSpMk id="60" creationId="{AE788B7E-2583-3538-6A0D-05C7E75AD16B}"/>
          </ac:grpSpMkLst>
        </pc:grpChg>
        <pc:grpChg chg="add mod">
          <ac:chgData name="Petr Hrabica" userId="4c10e16b2b261d18" providerId="LiveId" clId="{4DD095C4-60DD-144A-B279-0F126F320F79}" dt="2023-01-13T10:26:18.534" v="5067" actId="1076"/>
          <ac:grpSpMkLst>
            <pc:docMk/>
            <pc:sldMk cId="2137552401" sldId="273"/>
            <ac:grpSpMk id="61" creationId="{48842056-F41B-2B7F-175F-DEA38A86B0EF}"/>
          </ac:grpSpMkLst>
        </pc:grpChg>
        <pc:picChg chg="add del mod">
          <ac:chgData name="Petr Hrabica" userId="4c10e16b2b261d18" providerId="LiveId" clId="{4DD095C4-60DD-144A-B279-0F126F320F79}" dt="2023-01-12T12:34:19.621" v="2327" actId="931"/>
          <ac:picMkLst>
            <pc:docMk/>
            <pc:sldMk cId="2137552401" sldId="273"/>
            <ac:picMk id="4" creationId="{9250AC11-C7B4-1547-8BFD-99BBB1510CEE}"/>
          </ac:picMkLst>
        </pc:picChg>
        <pc:picChg chg="add mod modCrop">
          <ac:chgData name="Petr Hrabica" userId="4c10e16b2b261d18" providerId="LiveId" clId="{4DD095C4-60DD-144A-B279-0F126F320F79}" dt="2023-01-12T12:44:59.914" v="2442" actId="1076"/>
          <ac:picMkLst>
            <pc:docMk/>
            <pc:sldMk cId="2137552401" sldId="273"/>
            <ac:picMk id="6" creationId="{1980D1E2-A118-A000-2819-D74E17CA8669}"/>
          </ac:picMkLst>
        </pc:picChg>
        <pc:picChg chg="add mod topLvl">
          <ac:chgData name="Petr Hrabica" userId="4c10e16b2b261d18" providerId="LiveId" clId="{4DD095C4-60DD-144A-B279-0F126F320F79}" dt="2023-01-12T12:56:41.521" v="2604" actId="164"/>
          <ac:picMkLst>
            <pc:docMk/>
            <pc:sldMk cId="2137552401" sldId="273"/>
            <ac:picMk id="8" creationId="{6146D66D-2B7B-9042-B3E4-6D3F028F9E12}"/>
          </ac:picMkLst>
        </pc:picChg>
        <pc:picChg chg="add mod">
          <ac:chgData name="Petr Hrabica" userId="4c10e16b2b261d18" providerId="LiveId" clId="{4DD095C4-60DD-144A-B279-0F126F320F79}" dt="2023-01-12T12:42:32.473" v="2408" actId="1076"/>
          <ac:picMkLst>
            <pc:docMk/>
            <pc:sldMk cId="2137552401" sldId="273"/>
            <ac:picMk id="21" creationId="{670CBE26-9B56-6B10-B933-75F80036FEBB}"/>
          </ac:picMkLst>
        </pc:picChg>
        <pc:picChg chg="add mod">
          <ac:chgData name="Petr Hrabica" userId="4c10e16b2b261d18" providerId="LiveId" clId="{4DD095C4-60DD-144A-B279-0F126F320F79}" dt="2023-01-12T12:56:37.276" v="2603" actId="164"/>
          <ac:picMkLst>
            <pc:docMk/>
            <pc:sldMk cId="2137552401" sldId="273"/>
            <ac:picMk id="24" creationId="{B485D693-58F2-B11E-BA21-0D37C24ED321}"/>
          </ac:picMkLst>
        </pc:picChg>
        <pc:picChg chg="add mod">
          <ac:chgData name="Petr Hrabica" userId="4c10e16b2b261d18" providerId="LiveId" clId="{4DD095C4-60DD-144A-B279-0F126F320F79}" dt="2023-01-12T12:44:13.142" v="2427" actId="571"/>
          <ac:picMkLst>
            <pc:docMk/>
            <pc:sldMk cId="2137552401" sldId="273"/>
            <ac:picMk id="31" creationId="{33917C77-D988-40D6-5F84-7E277FCB5480}"/>
          </ac:picMkLst>
        </pc:picChg>
        <pc:picChg chg="add mod">
          <ac:chgData name="Petr Hrabica" userId="4c10e16b2b261d18" providerId="LiveId" clId="{4DD095C4-60DD-144A-B279-0F126F320F79}" dt="2023-01-12T12:56:31.439" v="2602" actId="164"/>
          <ac:picMkLst>
            <pc:docMk/>
            <pc:sldMk cId="2137552401" sldId="273"/>
            <ac:picMk id="32" creationId="{2BE66984-7B5B-1927-773F-0A12E55D4D7B}"/>
          </ac:picMkLst>
        </pc:picChg>
        <pc:picChg chg="add del mod">
          <ac:chgData name="Petr Hrabica" userId="4c10e16b2b261d18" providerId="LiveId" clId="{4DD095C4-60DD-144A-B279-0F126F320F79}" dt="2023-01-12T12:49:30.376" v="2510" actId="478"/>
          <ac:picMkLst>
            <pc:docMk/>
            <pc:sldMk cId="2137552401" sldId="273"/>
            <ac:picMk id="41" creationId="{1F330E2A-7001-CDC4-5CA4-978A5346D9B8}"/>
          </ac:picMkLst>
        </pc:picChg>
        <pc:picChg chg="add del mod">
          <ac:chgData name="Petr Hrabica" userId="4c10e16b2b261d18" providerId="LiveId" clId="{4DD095C4-60DD-144A-B279-0F126F320F79}" dt="2023-01-12T12:51:38.531" v="2515" actId="478"/>
          <ac:picMkLst>
            <pc:docMk/>
            <pc:sldMk cId="2137552401" sldId="273"/>
            <ac:picMk id="46" creationId="{746A9D36-7E9D-D238-B0C6-B2DC63CA3097}"/>
          </ac:picMkLst>
        </pc:picChg>
        <pc:picChg chg="add mod modCrop">
          <ac:chgData name="Petr Hrabica" userId="4c10e16b2b261d18" providerId="LiveId" clId="{4DD095C4-60DD-144A-B279-0F126F320F79}" dt="2023-01-12T12:52:34.311" v="2544" actId="1036"/>
          <ac:picMkLst>
            <pc:docMk/>
            <pc:sldMk cId="2137552401" sldId="273"/>
            <ac:picMk id="48" creationId="{546FAF48-2669-50D0-4DC6-29EC6BE82282}"/>
          </ac:picMkLst>
        </pc:picChg>
        <pc:picChg chg="add mod">
          <ac:chgData name="Petr Hrabica" userId="4c10e16b2b261d18" providerId="LiveId" clId="{4DD095C4-60DD-144A-B279-0F126F320F79}" dt="2023-01-12T12:56:51.722" v="2606" actId="164"/>
          <ac:picMkLst>
            <pc:docMk/>
            <pc:sldMk cId="2137552401" sldId="273"/>
            <ac:picMk id="55" creationId="{626AD0AE-5244-0E9C-ADCF-BDC40F70A0B4}"/>
          </ac:picMkLst>
        </pc:picChg>
        <pc:cxnChg chg="add mod topLvl">
          <ac:chgData name="Petr Hrabica" userId="4c10e16b2b261d18" providerId="LiveId" clId="{4DD095C4-60DD-144A-B279-0F126F320F79}" dt="2023-01-12T12:56:41.521" v="2604" actId="164"/>
          <ac:cxnSpMkLst>
            <pc:docMk/>
            <pc:sldMk cId="2137552401" sldId="273"/>
            <ac:cxnSpMk id="11" creationId="{78C08767-8C78-A60F-B9A2-C27DD05A5C57}"/>
          </ac:cxnSpMkLst>
        </pc:cxnChg>
        <pc:cxnChg chg="add mod">
          <ac:chgData name="Petr Hrabica" userId="4c10e16b2b261d18" providerId="LiveId" clId="{4DD095C4-60DD-144A-B279-0F126F320F79}" dt="2023-01-12T12:56:37.276" v="2603" actId="164"/>
          <ac:cxnSpMkLst>
            <pc:docMk/>
            <pc:sldMk cId="2137552401" sldId="273"/>
            <ac:cxnSpMk id="26" creationId="{2B390356-F509-85AE-A464-51A0DC7E7591}"/>
          </ac:cxnSpMkLst>
        </pc:cxnChg>
        <pc:cxnChg chg="add mod">
          <ac:chgData name="Petr Hrabica" userId="4c10e16b2b261d18" providerId="LiveId" clId="{4DD095C4-60DD-144A-B279-0F126F320F79}" dt="2023-01-12T12:56:31.439" v="2602" actId="164"/>
          <ac:cxnSpMkLst>
            <pc:docMk/>
            <pc:sldMk cId="2137552401" sldId="273"/>
            <ac:cxnSpMk id="29" creationId="{25B9F49E-F7A8-151B-1185-F7EE9B5FFA23}"/>
          </ac:cxnSpMkLst>
        </pc:cxnChg>
        <pc:cxnChg chg="add mod">
          <ac:chgData name="Petr Hrabica" userId="4c10e16b2b261d18" providerId="LiveId" clId="{4DD095C4-60DD-144A-B279-0F126F320F79}" dt="2023-01-12T19:33:13.045" v="3385" actId="14100"/>
          <ac:cxnSpMkLst>
            <pc:docMk/>
            <pc:sldMk cId="2137552401" sldId="273"/>
            <ac:cxnSpMk id="36" creationId="{C808E164-C8AD-96C2-B3ED-230659656540}"/>
          </ac:cxnSpMkLst>
        </pc:cxnChg>
        <pc:cxnChg chg="add mod">
          <ac:chgData name="Petr Hrabica" userId="4c10e16b2b261d18" providerId="LiveId" clId="{4DD095C4-60DD-144A-B279-0F126F320F79}" dt="2023-01-12T12:52:42.384" v="2545" actId="14100"/>
          <ac:cxnSpMkLst>
            <pc:docMk/>
            <pc:sldMk cId="2137552401" sldId="273"/>
            <ac:cxnSpMk id="42" creationId="{E319CD7D-9773-1EF4-FFAE-8A83EE8449A0}"/>
          </ac:cxnSpMkLst>
        </pc:cxnChg>
        <pc:cxnChg chg="add mod">
          <ac:chgData name="Petr Hrabica" userId="4c10e16b2b261d18" providerId="LiveId" clId="{4DD095C4-60DD-144A-B279-0F126F320F79}" dt="2023-01-12T12:56:51.722" v="2606" actId="164"/>
          <ac:cxnSpMkLst>
            <pc:docMk/>
            <pc:sldMk cId="2137552401" sldId="273"/>
            <ac:cxnSpMk id="50" creationId="{2CFB7FAC-FC9B-18B2-2A1F-D33B76E72F49}"/>
          </ac:cxnSpMkLst>
        </pc:cxnChg>
      </pc:sldChg>
      <pc:sldChg chg="addSp delSp modSp add mod ord modTransition modAnim">
        <pc:chgData name="Petr Hrabica" userId="4c10e16b2b261d18" providerId="LiveId" clId="{4DD095C4-60DD-144A-B279-0F126F320F79}" dt="2023-01-13T22:47:13.788" v="5160"/>
        <pc:sldMkLst>
          <pc:docMk/>
          <pc:sldMk cId="3475167223" sldId="274"/>
        </pc:sldMkLst>
        <pc:spChg chg="mod">
          <ac:chgData name="Petr Hrabica" userId="4c10e16b2b261d18" providerId="LiveId" clId="{4DD095C4-60DD-144A-B279-0F126F320F79}" dt="2023-01-12T18:56:38.430" v="2674" actId="20577"/>
          <ac:spMkLst>
            <pc:docMk/>
            <pc:sldMk cId="3475167223" sldId="274"/>
            <ac:spMk id="2" creationId="{00000000-0000-0000-0000-000000000000}"/>
          </ac:spMkLst>
        </pc:spChg>
        <pc:spChg chg="mod">
          <ac:chgData name="Petr Hrabica" userId="4c10e16b2b261d18" providerId="LiveId" clId="{4DD095C4-60DD-144A-B279-0F126F320F79}" dt="2023-01-12T19:07:44.517" v="3025" actId="465"/>
          <ac:spMkLst>
            <pc:docMk/>
            <pc:sldMk cId="3475167223" sldId="274"/>
            <ac:spMk id="4" creationId="{5A5BA440-62C4-EB50-A9E1-CF0F4469B8A9}"/>
          </ac:spMkLst>
        </pc:spChg>
        <pc:spChg chg="mod">
          <ac:chgData name="Petr Hrabica" userId="4c10e16b2b261d18" providerId="LiveId" clId="{4DD095C4-60DD-144A-B279-0F126F320F79}" dt="2023-01-12T19:07:55.215" v="3026" actId="14100"/>
          <ac:spMkLst>
            <pc:docMk/>
            <pc:sldMk cId="3475167223" sldId="274"/>
            <ac:spMk id="5" creationId="{A305567F-BE8E-D85E-95E9-61F3DFC280DF}"/>
          </ac:spMkLst>
        </pc:spChg>
        <pc:spChg chg="mod">
          <ac:chgData name="Petr Hrabica" userId="4c10e16b2b261d18" providerId="LiveId" clId="{4DD095C4-60DD-144A-B279-0F126F320F79}" dt="2023-01-12T19:07:44.517" v="3025" actId="465"/>
          <ac:spMkLst>
            <pc:docMk/>
            <pc:sldMk cId="3475167223" sldId="274"/>
            <ac:spMk id="8" creationId="{23240AE6-35B0-A681-231D-22017E842E8A}"/>
          </ac:spMkLst>
        </pc:spChg>
        <pc:spChg chg="mod">
          <ac:chgData name="Petr Hrabica" userId="4c10e16b2b261d18" providerId="LiveId" clId="{4DD095C4-60DD-144A-B279-0F126F320F79}" dt="2023-01-13T22:46:37.565" v="5156" actId="20577"/>
          <ac:spMkLst>
            <pc:docMk/>
            <pc:sldMk cId="3475167223" sldId="274"/>
            <ac:spMk id="9" creationId="{61D4CFF9-5033-CD50-9C2C-0C2D68A24005}"/>
          </ac:spMkLst>
        </pc:spChg>
        <pc:spChg chg="add mod">
          <ac:chgData name="Petr Hrabica" userId="4c10e16b2b261d18" providerId="LiveId" clId="{4DD095C4-60DD-144A-B279-0F126F320F79}" dt="2023-01-13T22:37:23.158" v="5101" actId="20577"/>
          <ac:spMkLst>
            <pc:docMk/>
            <pc:sldMk cId="3475167223" sldId="274"/>
            <ac:spMk id="19" creationId="{951C5EDD-B97D-2BD5-FF7E-CFA2B53805AB}"/>
          </ac:spMkLst>
        </pc:spChg>
        <pc:spChg chg="add mod">
          <ac:chgData name="Petr Hrabica" userId="4c10e16b2b261d18" providerId="LiveId" clId="{4DD095C4-60DD-144A-B279-0F126F320F79}" dt="2023-01-12T19:36:49.821" v="3409" actId="13822"/>
          <ac:spMkLst>
            <pc:docMk/>
            <pc:sldMk cId="3475167223" sldId="274"/>
            <ac:spMk id="21" creationId="{3C977C77-AB9B-A9CE-D8EB-C1653B450372}"/>
          </ac:spMkLst>
        </pc:spChg>
        <pc:spChg chg="add mod">
          <ac:chgData name="Petr Hrabica" userId="4c10e16b2b261d18" providerId="LiveId" clId="{4DD095C4-60DD-144A-B279-0F126F320F79}" dt="2023-01-13T07:33:07.405" v="4044" actId="167"/>
          <ac:spMkLst>
            <pc:docMk/>
            <pc:sldMk cId="3475167223" sldId="274"/>
            <ac:spMk id="31" creationId="{F2120296-0A9A-B5DF-65A8-64FBA50AB1C8}"/>
          </ac:spMkLst>
        </pc:spChg>
        <pc:spChg chg="add mod">
          <ac:chgData name="Petr Hrabica" userId="4c10e16b2b261d18" providerId="LiveId" clId="{4DD095C4-60DD-144A-B279-0F126F320F79}" dt="2023-01-13T07:34:07.276" v="4068" actId="1076"/>
          <ac:spMkLst>
            <pc:docMk/>
            <pc:sldMk cId="3475167223" sldId="274"/>
            <ac:spMk id="32" creationId="{A71217E7-34A4-4E39-59CD-EF085E1A984A}"/>
          </ac:spMkLst>
        </pc:spChg>
        <pc:grpChg chg="add del mod">
          <ac:chgData name="Petr Hrabica" userId="4c10e16b2b261d18" providerId="LiveId" clId="{4DD095C4-60DD-144A-B279-0F126F320F79}" dt="2023-01-12T19:12:06.387" v="3052" actId="165"/>
          <ac:grpSpMkLst>
            <pc:docMk/>
            <pc:sldMk cId="3475167223" sldId="274"/>
            <ac:grpSpMk id="12" creationId="{BE670A7D-D0D7-F096-704A-DBC5A077AA91}"/>
          </ac:grpSpMkLst>
        </pc:grpChg>
        <pc:picChg chg="add del mod modCrop">
          <ac:chgData name="Petr Hrabica" userId="4c10e16b2b261d18" providerId="LiveId" clId="{4DD095C4-60DD-144A-B279-0F126F320F79}" dt="2023-01-12T20:11:59.978" v="3976" actId="478"/>
          <ac:picMkLst>
            <pc:docMk/>
            <pc:sldMk cId="3475167223" sldId="274"/>
            <ac:picMk id="3" creationId="{CD629869-771B-5F00-E542-F9185239C7CA}"/>
          </ac:picMkLst>
        </pc:picChg>
        <pc:picChg chg="add mod topLvl">
          <ac:chgData name="Petr Hrabica" userId="4c10e16b2b261d18" providerId="LiveId" clId="{4DD095C4-60DD-144A-B279-0F126F320F79}" dt="2023-01-12T19:27:57.562" v="3376" actId="1076"/>
          <ac:picMkLst>
            <pc:docMk/>
            <pc:sldMk cId="3475167223" sldId="274"/>
            <ac:picMk id="6" creationId="{AD886B81-1345-D2B5-B508-C18818655132}"/>
          </ac:picMkLst>
        </pc:picChg>
        <pc:picChg chg="del">
          <ac:chgData name="Petr Hrabica" userId="4c10e16b2b261d18" providerId="LiveId" clId="{4DD095C4-60DD-144A-B279-0F126F320F79}" dt="2023-01-12T18:56:48.781" v="2678" actId="478"/>
          <ac:picMkLst>
            <pc:docMk/>
            <pc:sldMk cId="3475167223" sldId="274"/>
            <ac:picMk id="10" creationId="{CC9F091E-9118-D8FF-7D89-E66CE95ABA9B}"/>
          </ac:picMkLst>
        </pc:picChg>
        <pc:picChg chg="add mod topLvl">
          <ac:chgData name="Petr Hrabica" userId="4c10e16b2b261d18" providerId="LiveId" clId="{4DD095C4-60DD-144A-B279-0F126F320F79}" dt="2023-01-12T19:27:57.562" v="3376" actId="1076"/>
          <ac:picMkLst>
            <pc:docMk/>
            <pc:sldMk cId="3475167223" sldId="274"/>
            <ac:picMk id="11" creationId="{29C06C67-9AD8-1900-5644-AE8B4F8C0492}"/>
          </ac:picMkLst>
        </pc:picChg>
        <pc:picChg chg="del">
          <ac:chgData name="Petr Hrabica" userId="4c10e16b2b261d18" providerId="LiveId" clId="{4DD095C4-60DD-144A-B279-0F126F320F79}" dt="2023-01-12T18:56:43.701" v="2675" actId="478"/>
          <ac:picMkLst>
            <pc:docMk/>
            <pc:sldMk cId="3475167223" sldId="274"/>
            <ac:picMk id="14" creationId="{EDFD1A6E-CC95-557C-B5AF-B7953B6E016B}"/>
          </ac:picMkLst>
        </pc:picChg>
        <pc:picChg chg="add mod modCrop">
          <ac:chgData name="Petr Hrabica" userId="4c10e16b2b261d18" providerId="LiveId" clId="{4DD095C4-60DD-144A-B279-0F126F320F79}" dt="2023-01-13T22:36:32.899" v="5090" actId="688"/>
          <ac:picMkLst>
            <pc:docMk/>
            <pc:sldMk cId="3475167223" sldId="274"/>
            <ac:picMk id="15" creationId="{40931E6E-CD9C-3FFF-FB8E-C093C1006ACA}"/>
          </ac:picMkLst>
        </pc:picChg>
        <pc:picChg chg="add mod modCrop">
          <ac:chgData name="Petr Hrabica" userId="4c10e16b2b261d18" providerId="LiveId" clId="{4DD095C4-60DD-144A-B279-0F126F320F79}" dt="2023-01-13T22:40:37.048" v="5115" actId="1076"/>
          <ac:picMkLst>
            <pc:docMk/>
            <pc:sldMk cId="3475167223" sldId="274"/>
            <ac:picMk id="17" creationId="{E9AB40A0-0826-125C-2A20-227CB49651C7}"/>
          </ac:picMkLst>
        </pc:picChg>
        <pc:picChg chg="del">
          <ac:chgData name="Petr Hrabica" userId="4c10e16b2b261d18" providerId="LiveId" clId="{4DD095C4-60DD-144A-B279-0F126F320F79}" dt="2023-01-12T18:56:47.593" v="2677" actId="478"/>
          <ac:picMkLst>
            <pc:docMk/>
            <pc:sldMk cId="3475167223" sldId="274"/>
            <ac:picMk id="18" creationId="{BBD8482B-05B9-69A1-7CB4-8879E3363ADA}"/>
          </ac:picMkLst>
        </pc:picChg>
        <pc:picChg chg="del">
          <ac:chgData name="Petr Hrabica" userId="4c10e16b2b261d18" providerId="LiveId" clId="{4DD095C4-60DD-144A-B279-0F126F320F79}" dt="2023-01-12T18:56:46.123" v="2676" actId="478"/>
          <ac:picMkLst>
            <pc:docMk/>
            <pc:sldMk cId="3475167223" sldId="274"/>
            <ac:picMk id="20" creationId="{819A6464-4371-5A7B-63CC-59EA6BAAF0A5}"/>
          </ac:picMkLst>
        </pc:picChg>
        <pc:picChg chg="add mod modCrop">
          <ac:chgData name="Petr Hrabica" userId="4c10e16b2b261d18" providerId="LiveId" clId="{4DD095C4-60DD-144A-B279-0F126F320F79}" dt="2023-01-13T07:33:17.333" v="4045" actId="1076"/>
          <ac:picMkLst>
            <pc:docMk/>
            <pc:sldMk cId="3475167223" sldId="274"/>
            <ac:picMk id="23" creationId="{8D929595-7213-EDDE-8EB9-4A4AB1EF5499}"/>
          </ac:picMkLst>
        </pc:picChg>
        <pc:picChg chg="add del mod">
          <ac:chgData name="Petr Hrabica" userId="4c10e16b2b261d18" providerId="LiveId" clId="{4DD095C4-60DD-144A-B279-0F126F320F79}" dt="2023-01-12T20:08:51.694" v="3946" actId="478"/>
          <ac:picMkLst>
            <pc:docMk/>
            <pc:sldMk cId="3475167223" sldId="274"/>
            <ac:picMk id="25" creationId="{86689081-A119-A096-F372-87730FAE4F69}"/>
          </ac:picMkLst>
        </pc:picChg>
        <pc:picChg chg="del">
          <ac:chgData name="Petr Hrabica" userId="4c10e16b2b261d18" providerId="LiveId" clId="{4DD095C4-60DD-144A-B279-0F126F320F79}" dt="2023-01-12T18:56:43.701" v="2675" actId="478"/>
          <ac:picMkLst>
            <pc:docMk/>
            <pc:sldMk cId="3475167223" sldId="274"/>
            <ac:picMk id="26" creationId="{B0980843-9731-AD31-1AA4-885E941B56CE}"/>
          </ac:picMkLst>
        </pc:picChg>
        <pc:picChg chg="add mod modCrop">
          <ac:chgData name="Petr Hrabica" userId="4c10e16b2b261d18" providerId="LiveId" clId="{4DD095C4-60DD-144A-B279-0F126F320F79}" dt="2023-01-12T20:11:57.459" v="3975" actId="171"/>
          <ac:picMkLst>
            <pc:docMk/>
            <pc:sldMk cId="3475167223" sldId="274"/>
            <ac:picMk id="28" creationId="{24EFA24F-0B2A-E9ED-7532-E6548EFD94D7}"/>
          </ac:picMkLst>
        </pc:picChg>
        <pc:picChg chg="add mod">
          <ac:chgData name="Petr Hrabica" userId="4c10e16b2b261d18" providerId="LiveId" clId="{4DD095C4-60DD-144A-B279-0F126F320F79}" dt="2023-01-13T07:32:50.538" v="4041" actId="1076"/>
          <ac:picMkLst>
            <pc:docMk/>
            <pc:sldMk cId="3475167223" sldId="274"/>
            <ac:picMk id="30" creationId="{A27BE0B8-E215-10F2-1804-CB1B37C4B57A}"/>
          </ac:picMkLst>
        </pc:picChg>
      </pc:sldChg>
      <pc:sldChg chg="addSp delSp modSp add mod modTransition modAnim">
        <pc:chgData name="Petr Hrabica" userId="4c10e16b2b261d18" providerId="LiveId" clId="{4DD095C4-60DD-144A-B279-0F126F320F79}" dt="2023-01-13T22:48:16.488" v="5162"/>
        <pc:sldMkLst>
          <pc:docMk/>
          <pc:sldMk cId="3795243695" sldId="275"/>
        </pc:sldMkLst>
        <pc:spChg chg="mod">
          <ac:chgData name="Petr Hrabica" userId="4c10e16b2b261d18" providerId="LiveId" clId="{4DD095C4-60DD-144A-B279-0F126F320F79}" dt="2023-01-12T19:34:32.332" v="3401" actId="20577"/>
          <ac:spMkLst>
            <pc:docMk/>
            <pc:sldMk cId="3795243695" sldId="275"/>
            <ac:spMk id="2" creationId="{00000000-0000-0000-0000-000000000000}"/>
          </ac:spMkLst>
        </pc:spChg>
        <pc:spChg chg="mod">
          <ac:chgData name="Petr Hrabica" userId="4c10e16b2b261d18" providerId="LiveId" clId="{4DD095C4-60DD-144A-B279-0F126F320F79}" dt="2023-01-12T19:39:46.944" v="3502" actId="14100"/>
          <ac:spMkLst>
            <pc:docMk/>
            <pc:sldMk cId="3795243695" sldId="275"/>
            <ac:spMk id="4" creationId="{5A5BA440-62C4-EB50-A9E1-CF0F4469B8A9}"/>
          </ac:spMkLst>
        </pc:spChg>
        <pc:spChg chg="del">
          <ac:chgData name="Petr Hrabica" userId="4c10e16b2b261d18" providerId="LiveId" clId="{4DD095C4-60DD-144A-B279-0F126F320F79}" dt="2023-01-12T19:37:50.779" v="3419" actId="478"/>
          <ac:spMkLst>
            <pc:docMk/>
            <pc:sldMk cId="3795243695" sldId="275"/>
            <ac:spMk id="5" creationId="{A305567F-BE8E-D85E-95E9-61F3DFC280DF}"/>
          </ac:spMkLst>
        </pc:spChg>
        <pc:spChg chg="add mod">
          <ac:chgData name="Petr Hrabica" userId="4c10e16b2b261d18" providerId="LiveId" clId="{4DD095C4-60DD-144A-B279-0F126F320F79}" dt="2023-01-12T20:12:32.491" v="3979" actId="166"/>
          <ac:spMkLst>
            <pc:docMk/>
            <pc:sldMk cId="3795243695" sldId="275"/>
            <ac:spMk id="7" creationId="{5F6919B6-207B-3E31-DBEA-B0E0F35312C7}"/>
          </ac:spMkLst>
        </pc:spChg>
        <pc:spChg chg="del">
          <ac:chgData name="Petr Hrabica" userId="4c10e16b2b261d18" providerId="LiveId" clId="{4DD095C4-60DD-144A-B279-0F126F320F79}" dt="2023-01-12T19:38:53.890" v="3426" actId="478"/>
          <ac:spMkLst>
            <pc:docMk/>
            <pc:sldMk cId="3795243695" sldId="275"/>
            <ac:spMk id="8" creationId="{23240AE6-35B0-A681-231D-22017E842E8A}"/>
          </ac:spMkLst>
        </pc:spChg>
        <pc:spChg chg="del">
          <ac:chgData name="Petr Hrabica" userId="4c10e16b2b261d18" providerId="LiveId" clId="{4DD095C4-60DD-144A-B279-0F126F320F79}" dt="2023-01-12T19:44:41.450" v="3559" actId="478"/>
          <ac:spMkLst>
            <pc:docMk/>
            <pc:sldMk cId="3795243695" sldId="275"/>
            <ac:spMk id="9" creationId="{61D4CFF9-5033-CD50-9C2C-0C2D68A24005}"/>
          </ac:spMkLst>
        </pc:spChg>
        <pc:spChg chg="del">
          <ac:chgData name="Petr Hrabica" userId="4c10e16b2b261d18" providerId="LiveId" clId="{4DD095C4-60DD-144A-B279-0F126F320F79}" dt="2023-01-12T19:35:40.410" v="3405" actId="478"/>
          <ac:spMkLst>
            <pc:docMk/>
            <pc:sldMk cId="3795243695" sldId="275"/>
            <ac:spMk id="19" creationId="{951C5EDD-B97D-2BD5-FF7E-CFA2B53805AB}"/>
          </ac:spMkLst>
        </pc:spChg>
        <pc:spChg chg="del">
          <ac:chgData name="Petr Hrabica" userId="4c10e16b2b261d18" providerId="LiveId" clId="{4DD095C4-60DD-144A-B279-0F126F320F79}" dt="2023-01-12T19:35:46.509" v="3406" actId="478"/>
          <ac:spMkLst>
            <pc:docMk/>
            <pc:sldMk cId="3795243695" sldId="275"/>
            <ac:spMk id="21" creationId="{3C977C77-AB9B-A9CE-D8EB-C1653B450372}"/>
          </ac:spMkLst>
        </pc:spChg>
        <pc:grpChg chg="add mod">
          <ac:chgData name="Petr Hrabica" userId="4c10e16b2b261d18" providerId="LiveId" clId="{4DD095C4-60DD-144A-B279-0F126F320F79}" dt="2023-01-13T07:34:55.897" v="4071" actId="1076"/>
          <ac:grpSpMkLst>
            <pc:docMk/>
            <pc:sldMk cId="3795243695" sldId="275"/>
            <ac:grpSpMk id="14" creationId="{9A8A9C63-9068-7ADD-DDED-0CEC71691FF6}"/>
          </ac:grpSpMkLst>
        </pc:grpChg>
        <pc:picChg chg="del">
          <ac:chgData name="Petr Hrabica" userId="4c10e16b2b261d18" providerId="LiveId" clId="{4DD095C4-60DD-144A-B279-0F126F320F79}" dt="2023-01-12T20:12:25.482" v="3977" actId="478"/>
          <ac:picMkLst>
            <pc:docMk/>
            <pc:sldMk cId="3795243695" sldId="275"/>
            <ac:picMk id="3" creationId="{CD629869-771B-5F00-E542-F9185239C7CA}"/>
          </ac:picMkLst>
        </pc:picChg>
        <pc:picChg chg="del">
          <ac:chgData name="Petr Hrabica" userId="4c10e16b2b261d18" providerId="LiveId" clId="{4DD095C4-60DD-144A-B279-0F126F320F79}" dt="2023-01-12T19:45:52.187" v="3567" actId="478"/>
          <ac:picMkLst>
            <pc:docMk/>
            <pc:sldMk cId="3795243695" sldId="275"/>
            <ac:picMk id="6" creationId="{AD886B81-1345-D2B5-B508-C18818655132}"/>
          </ac:picMkLst>
        </pc:picChg>
        <pc:picChg chg="add mod">
          <ac:chgData name="Petr Hrabica" userId="4c10e16b2b261d18" providerId="LiveId" clId="{4DD095C4-60DD-144A-B279-0F126F320F79}" dt="2023-01-12T20:12:26.365" v="3978"/>
          <ac:picMkLst>
            <pc:docMk/>
            <pc:sldMk cId="3795243695" sldId="275"/>
            <ac:picMk id="10" creationId="{41AF0FA4-9DE1-D53B-B272-4E9780CF5C47}"/>
          </ac:picMkLst>
        </pc:picChg>
        <pc:picChg chg="del">
          <ac:chgData name="Petr Hrabica" userId="4c10e16b2b261d18" providerId="LiveId" clId="{4DD095C4-60DD-144A-B279-0F126F320F79}" dt="2023-01-12T19:45:52.187" v="3567" actId="478"/>
          <ac:picMkLst>
            <pc:docMk/>
            <pc:sldMk cId="3795243695" sldId="275"/>
            <ac:picMk id="11" creationId="{29C06C67-9AD8-1900-5644-AE8B4F8C0492}"/>
          </ac:picMkLst>
        </pc:picChg>
        <pc:picChg chg="add mod">
          <ac:chgData name="Petr Hrabica" userId="4c10e16b2b261d18" providerId="LiveId" clId="{4DD095C4-60DD-144A-B279-0F126F320F79}" dt="2023-01-13T07:34:50.430" v="4070" actId="164"/>
          <ac:picMkLst>
            <pc:docMk/>
            <pc:sldMk cId="3795243695" sldId="275"/>
            <ac:picMk id="12" creationId="{3C41162E-473D-0130-E676-CAC30D45AB4D}"/>
          </ac:picMkLst>
        </pc:picChg>
        <pc:picChg chg="add mod">
          <ac:chgData name="Petr Hrabica" userId="4c10e16b2b261d18" providerId="LiveId" clId="{4DD095C4-60DD-144A-B279-0F126F320F79}" dt="2023-01-13T07:34:50.430" v="4070" actId="164"/>
          <ac:picMkLst>
            <pc:docMk/>
            <pc:sldMk cId="3795243695" sldId="275"/>
            <ac:picMk id="13" creationId="{1FBEE405-5543-5931-646A-564E557E7D80}"/>
          </ac:picMkLst>
        </pc:picChg>
        <pc:picChg chg="del">
          <ac:chgData name="Petr Hrabica" userId="4c10e16b2b261d18" providerId="LiveId" clId="{4DD095C4-60DD-144A-B279-0F126F320F79}" dt="2023-01-12T19:39:53.807" v="3505" actId="478"/>
          <ac:picMkLst>
            <pc:docMk/>
            <pc:sldMk cId="3795243695" sldId="275"/>
            <ac:picMk id="15" creationId="{40931E6E-CD9C-3FFF-FB8E-C093C1006ACA}"/>
          </ac:picMkLst>
        </pc:picChg>
        <pc:picChg chg="del">
          <ac:chgData name="Petr Hrabica" userId="4c10e16b2b261d18" providerId="LiveId" clId="{4DD095C4-60DD-144A-B279-0F126F320F79}" dt="2023-01-12T19:39:50.680" v="3504" actId="478"/>
          <ac:picMkLst>
            <pc:docMk/>
            <pc:sldMk cId="3795243695" sldId="275"/>
            <ac:picMk id="17" creationId="{E9AB40A0-0826-125C-2A20-227CB49651C7}"/>
          </ac:picMkLst>
        </pc:picChg>
        <pc:picChg chg="del">
          <ac:chgData name="Petr Hrabica" userId="4c10e16b2b261d18" providerId="LiveId" clId="{4DD095C4-60DD-144A-B279-0F126F320F79}" dt="2023-01-12T19:39:48.718" v="3503" actId="478"/>
          <ac:picMkLst>
            <pc:docMk/>
            <pc:sldMk cId="3795243695" sldId="275"/>
            <ac:picMk id="23" creationId="{8D929595-7213-EDDE-8EB9-4A4AB1EF5499}"/>
          </ac:picMkLst>
        </pc:picChg>
      </pc:sldChg>
      <pc:sldChg chg="addSp delSp modSp add del mod">
        <pc:chgData name="Petr Hrabica" userId="4c10e16b2b261d18" providerId="LiveId" clId="{4DD095C4-60DD-144A-B279-0F126F320F79}" dt="2023-01-13T07:46:37.219" v="4474" actId="2696"/>
        <pc:sldMkLst>
          <pc:docMk/>
          <pc:sldMk cId="870634370" sldId="276"/>
        </pc:sldMkLst>
        <pc:spChg chg="mod">
          <ac:chgData name="Petr Hrabica" userId="4c10e16b2b261d18" providerId="LiveId" clId="{4DD095C4-60DD-144A-B279-0F126F320F79}" dt="2023-01-13T07:38:45.917" v="4194" actId="20577"/>
          <ac:spMkLst>
            <pc:docMk/>
            <pc:sldMk cId="870634370" sldId="276"/>
            <ac:spMk id="2" creationId="{00000000-0000-0000-0000-000000000000}"/>
          </ac:spMkLst>
        </pc:spChg>
        <pc:spChg chg="mod">
          <ac:chgData name="Petr Hrabica" userId="4c10e16b2b261d18" providerId="LiveId" clId="{4DD095C4-60DD-144A-B279-0F126F320F79}" dt="2023-01-13T07:41:49.720" v="4262" actId="20577"/>
          <ac:spMkLst>
            <pc:docMk/>
            <pc:sldMk cId="870634370" sldId="276"/>
            <ac:spMk id="4" creationId="{5A5BA440-62C4-EB50-A9E1-CF0F4469B8A9}"/>
          </ac:spMkLst>
        </pc:spChg>
        <pc:spChg chg="add del mod">
          <ac:chgData name="Petr Hrabica" userId="4c10e16b2b261d18" providerId="LiveId" clId="{4DD095C4-60DD-144A-B279-0F126F320F79}" dt="2023-01-13T07:38:56.230" v="4195" actId="478"/>
          <ac:spMkLst>
            <pc:docMk/>
            <pc:sldMk cId="870634370" sldId="276"/>
            <ac:spMk id="5" creationId="{81D330E5-309C-16F6-71D7-A412A6AE57E3}"/>
          </ac:spMkLst>
        </pc:spChg>
        <pc:spChg chg="add mod">
          <ac:chgData name="Petr Hrabica" userId="4c10e16b2b261d18" providerId="LiveId" clId="{4DD095C4-60DD-144A-B279-0F126F320F79}" dt="2023-01-13T07:45:20.177" v="4448" actId="14100"/>
          <ac:spMkLst>
            <pc:docMk/>
            <pc:sldMk cId="870634370" sldId="276"/>
            <ac:spMk id="6" creationId="{3AC4A27E-9AE7-536A-3797-2901B0D47496}"/>
          </ac:spMkLst>
        </pc:spChg>
        <pc:spChg chg="del">
          <ac:chgData name="Petr Hrabica" userId="4c10e16b2b261d18" providerId="LiveId" clId="{4DD095C4-60DD-144A-B279-0F126F320F79}" dt="2023-01-12T20:00:10.018" v="3914" actId="478"/>
          <ac:spMkLst>
            <pc:docMk/>
            <pc:sldMk cId="870634370" sldId="276"/>
            <ac:spMk id="7" creationId="{5F6919B6-207B-3E31-DBEA-B0E0F35312C7}"/>
          </ac:spMkLst>
        </pc:spChg>
        <pc:spChg chg="add mod">
          <ac:chgData name="Petr Hrabica" userId="4c10e16b2b261d18" providerId="LiveId" clId="{4DD095C4-60DD-144A-B279-0F126F320F79}" dt="2023-01-13T07:45:22.498" v="4449" actId="14100"/>
          <ac:spMkLst>
            <pc:docMk/>
            <pc:sldMk cId="870634370" sldId="276"/>
            <ac:spMk id="12" creationId="{3664845F-4235-0C9F-4AC7-2BC56F5B5CBD}"/>
          </ac:spMkLst>
        </pc:spChg>
        <pc:spChg chg="add mod">
          <ac:chgData name="Petr Hrabica" userId="4c10e16b2b261d18" providerId="LiveId" clId="{4DD095C4-60DD-144A-B279-0F126F320F79}" dt="2023-01-13T07:44:27.837" v="4409" actId="167"/>
          <ac:spMkLst>
            <pc:docMk/>
            <pc:sldMk cId="870634370" sldId="276"/>
            <ac:spMk id="13" creationId="{0AA7E766-783D-08A0-DE43-64579DD04340}"/>
          </ac:spMkLst>
        </pc:spChg>
        <pc:grpChg chg="add mod">
          <ac:chgData name="Petr Hrabica" userId="4c10e16b2b261d18" providerId="LiveId" clId="{4DD095C4-60DD-144A-B279-0F126F320F79}" dt="2023-01-13T07:45:27.730" v="4450" actId="1076"/>
          <ac:grpSpMkLst>
            <pc:docMk/>
            <pc:sldMk cId="870634370" sldId="276"/>
            <ac:grpSpMk id="9" creationId="{6F528317-34D4-62BF-4EFF-96E0A3DD31EC}"/>
          </ac:grpSpMkLst>
        </pc:grpChg>
        <pc:picChg chg="del">
          <ac:chgData name="Petr Hrabica" userId="4c10e16b2b261d18" providerId="LiveId" clId="{4DD095C4-60DD-144A-B279-0F126F320F79}" dt="2023-01-12T20:12:43.607" v="3980" actId="478"/>
          <ac:picMkLst>
            <pc:docMk/>
            <pc:sldMk cId="870634370" sldId="276"/>
            <ac:picMk id="3" creationId="{CD629869-771B-5F00-E542-F9185239C7CA}"/>
          </ac:picMkLst>
        </pc:picChg>
        <pc:picChg chg="add mod">
          <ac:chgData name="Petr Hrabica" userId="4c10e16b2b261d18" providerId="LiveId" clId="{4DD095C4-60DD-144A-B279-0F126F320F79}" dt="2023-01-12T20:12:48.940" v="3982" actId="167"/>
          <ac:picMkLst>
            <pc:docMk/>
            <pc:sldMk cId="870634370" sldId="276"/>
            <ac:picMk id="8" creationId="{B17F3A64-AC85-392D-399C-AAADFB7C20C0}"/>
          </ac:picMkLst>
        </pc:picChg>
        <pc:picChg chg="mod">
          <ac:chgData name="Petr Hrabica" userId="4c10e16b2b261d18" providerId="LiveId" clId="{4DD095C4-60DD-144A-B279-0F126F320F79}" dt="2023-01-13T07:39:03.959" v="4196"/>
          <ac:picMkLst>
            <pc:docMk/>
            <pc:sldMk cId="870634370" sldId="276"/>
            <ac:picMk id="10" creationId="{420051D2-B963-0670-6203-A1F9CCF7BC57}"/>
          </ac:picMkLst>
        </pc:picChg>
        <pc:picChg chg="mod">
          <ac:chgData name="Petr Hrabica" userId="4c10e16b2b261d18" providerId="LiveId" clId="{4DD095C4-60DD-144A-B279-0F126F320F79}" dt="2023-01-13T07:39:03.959" v="4196"/>
          <ac:picMkLst>
            <pc:docMk/>
            <pc:sldMk cId="870634370" sldId="276"/>
            <ac:picMk id="11" creationId="{1A42E791-A76D-7C48-24EB-D0D5D5694190}"/>
          </ac:picMkLst>
        </pc:picChg>
      </pc:sldChg>
      <pc:sldChg chg="delSp modSp add del mod ord">
        <pc:chgData name="Petr Hrabica" userId="4c10e16b2b261d18" providerId="LiveId" clId="{4DD095C4-60DD-144A-B279-0F126F320F79}" dt="2023-01-12T19:41:03.943" v="3508" actId="2696"/>
        <pc:sldMkLst>
          <pc:docMk/>
          <pc:sldMk cId="4227938511" sldId="276"/>
        </pc:sldMkLst>
        <pc:spChg chg="del mod">
          <ac:chgData name="Petr Hrabica" userId="4c10e16b2b261d18" providerId="LiveId" clId="{4DD095C4-60DD-144A-B279-0F126F320F79}" dt="2023-01-12T19:37:20.633" v="3417" actId="478"/>
          <ac:spMkLst>
            <pc:docMk/>
            <pc:sldMk cId="4227938511" sldId="276"/>
            <ac:spMk id="36" creationId="{D13B1C72-EA41-060C-3935-4E325EE9E197}"/>
          </ac:spMkLst>
        </pc:spChg>
        <pc:spChg chg="del mod">
          <ac:chgData name="Petr Hrabica" userId="4c10e16b2b261d18" providerId="LiveId" clId="{4DD095C4-60DD-144A-B279-0F126F320F79}" dt="2023-01-12T19:37:19.402" v="3416" actId="478"/>
          <ac:spMkLst>
            <pc:docMk/>
            <pc:sldMk cId="4227938511" sldId="276"/>
            <ac:spMk id="37" creationId="{F3D12686-EC96-B91B-7926-4865BF6F89DF}"/>
          </ac:spMkLst>
        </pc:spChg>
        <pc:picChg chg="del">
          <ac:chgData name="Petr Hrabica" userId="4c10e16b2b261d18" providerId="LiveId" clId="{4DD095C4-60DD-144A-B279-0F126F320F79}" dt="2023-01-12T19:37:21.808" v="3418" actId="478"/>
          <ac:picMkLst>
            <pc:docMk/>
            <pc:sldMk cId="4227938511" sldId="276"/>
            <ac:picMk id="25" creationId="{DFAC37F8-3FC9-0F90-4310-2211F9D82390}"/>
          </ac:picMkLst>
        </pc:picChg>
        <pc:picChg chg="del">
          <ac:chgData name="Petr Hrabica" userId="4c10e16b2b261d18" providerId="LiveId" clId="{4DD095C4-60DD-144A-B279-0F126F320F79}" dt="2023-01-12T19:37:14.540" v="3413" actId="478"/>
          <ac:picMkLst>
            <pc:docMk/>
            <pc:sldMk cId="4227938511" sldId="276"/>
            <ac:picMk id="31" creationId="{3E29E548-83A0-4F69-F8AA-35D2D89F692F}"/>
          </ac:picMkLst>
        </pc:picChg>
        <pc:picChg chg="del">
          <ac:chgData name="Petr Hrabica" userId="4c10e16b2b261d18" providerId="LiveId" clId="{4DD095C4-60DD-144A-B279-0F126F320F79}" dt="2023-01-12T19:37:12.512" v="3411" actId="478"/>
          <ac:picMkLst>
            <pc:docMk/>
            <pc:sldMk cId="4227938511" sldId="276"/>
            <ac:picMk id="32" creationId="{650735F6-D564-7126-1AB9-682D4BDF1C07}"/>
          </ac:picMkLst>
        </pc:picChg>
        <pc:picChg chg="del">
          <ac:chgData name="Petr Hrabica" userId="4c10e16b2b261d18" providerId="LiveId" clId="{4DD095C4-60DD-144A-B279-0F126F320F79}" dt="2023-01-12T19:37:13.781" v="3412" actId="478"/>
          <ac:picMkLst>
            <pc:docMk/>
            <pc:sldMk cId="4227938511" sldId="276"/>
            <ac:picMk id="33" creationId="{467C9449-F64A-5C04-291D-2411362D7C5F}"/>
          </ac:picMkLst>
        </pc:picChg>
        <pc:picChg chg="del">
          <ac:chgData name="Petr Hrabica" userId="4c10e16b2b261d18" providerId="LiveId" clId="{4DD095C4-60DD-144A-B279-0F126F320F79}" dt="2023-01-12T19:37:17.932" v="3415" actId="478"/>
          <ac:picMkLst>
            <pc:docMk/>
            <pc:sldMk cId="4227938511" sldId="276"/>
            <ac:picMk id="35" creationId="{BB26614F-D4FF-FC91-AF70-4D9771639B9A}"/>
          </ac:picMkLst>
        </pc:picChg>
      </pc:sldChg>
      <pc:sldChg chg="addSp modSp add mod ord modTransition modAnim">
        <pc:chgData name="Petr Hrabica" userId="4c10e16b2b261d18" providerId="LiveId" clId="{4DD095C4-60DD-144A-B279-0F126F320F79}" dt="2023-01-13T22:49:06.662" v="5166"/>
        <pc:sldMkLst>
          <pc:docMk/>
          <pc:sldMk cId="2517890951" sldId="277"/>
        </pc:sldMkLst>
        <pc:spChg chg="mod">
          <ac:chgData name="Petr Hrabica" userId="4c10e16b2b261d18" providerId="LiveId" clId="{4DD095C4-60DD-144A-B279-0F126F320F79}" dt="2023-01-13T07:38:08.139" v="4181" actId="1035"/>
          <ac:spMkLst>
            <pc:docMk/>
            <pc:sldMk cId="2517890951" sldId="277"/>
            <ac:spMk id="4" creationId="{5A5BA440-62C4-EB50-A9E1-CF0F4469B8A9}"/>
          </ac:spMkLst>
        </pc:spChg>
        <pc:spChg chg="mod">
          <ac:chgData name="Petr Hrabica" userId="4c10e16b2b261d18" providerId="LiveId" clId="{4DD095C4-60DD-144A-B279-0F126F320F79}" dt="2023-01-13T07:36:26.942" v="4081" actId="20577"/>
          <ac:spMkLst>
            <pc:docMk/>
            <pc:sldMk cId="2517890951" sldId="277"/>
            <ac:spMk id="5" creationId="{81D330E5-309C-16F6-71D7-A412A6AE57E3}"/>
          </ac:spMkLst>
        </pc:spChg>
        <pc:spChg chg="mod">
          <ac:chgData name="Petr Hrabica" userId="4c10e16b2b261d18" providerId="LiveId" clId="{4DD095C4-60DD-144A-B279-0F126F320F79}" dt="2023-01-13T07:37:19.521" v="4137" actId="1037"/>
          <ac:spMkLst>
            <pc:docMk/>
            <pc:sldMk cId="2517890951" sldId="277"/>
            <ac:spMk id="6" creationId="{3AC4A27E-9AE7-536A-3797-2901B0D47496}"/>
          </ac:spMkLst>
        </pc:spChg>
        <pc:grpChg chg="add mod">
          <ac:chgData name="Petr Hrabica" userId="4c10e16b2b261d18" providerId="LiveId" clId="{4DD095C4-60DD-144A-B279-0F126F320F79}" dt="2023-01-13T07:35:33.308" v="4074" actId="1076"/>
          <ac:grpSpMkLst>
            <pc:docMk/>
            <pc:sldMk cId="2517890951" sldId="277"/>
            <ac:grpSpMk id="9" creationId="{B2279BCE-883B-CFDF-3445-B7F9EF9CDF67}"/>
          </ac:grpSpMkLst>
        </pc:grpChg>
        <pc:picChg chg="add mod">
          <ac:chgData name="Petr Hrabica" userId="4c10e16b2b261d18" providerId="LiveId" clId="{4DD095C4-60DD-144A-B279-0F126F320F79}" dt="2023-01-13T07:35:14.880" v="4073" actId="164"/>
          <ac:picMkLst>
            <pc:docMk/>
            <pc:sldMk cId="2517890951" sldId="277"/>
            <ac:picMk id="3" creationId="{F6431F83-9695-7F83-84A6-AC523B8AB946}"/>
          </ac:picMkLst>
        </pc:picChg>
        <pc:picChg chg="add mod">
          <ac:chgData name="Petr Hrabica" userId="4c10e16b2b261d18" providerId="LiveId" clId="{4DD095C4-60DD-144A-B279-0F126F320F79}" dt="2023-01-13T07:35:14.880" v="4073" actId="164"/>
          <ac:picMkLst>
            <pc:docMk/>
            <pc:sldMk cId="2517890951" sldId="277"/>
            <ac:picMk id="7" creationId="{C5FA3C40-14AD-0C33-0A99-98ED9F51185E}"/>
          </ac:picMkLst>
        </pc:picChg>
      </pc:sldChg>
      <pc:sldChg chg="modSp add mod ord modTransition modAnim">
        <pc:chgData name="Petr Hrabica" userId="4c10e16b2b261d18" providerId="LiveId" clId="{4DD095C4-60DD-144A-B279-0F126F320F79}" dt="2023-01-13T22:49:40.223" v="5169"/>
        <pc:sldMkLst>
          <pc:docMk/>
          <pc:sldMk cId="3855677313" sldId="278"/>
        </pc:sldMkLst>
        <pc:spChg chg="mod">
          <ac:chgData name="Petr Hrabica" userId="4c10e16b2b261d18" providerId="LiveId" clId="{4DD095C4-60DD-144A-B279-0F126F320F79}" dt="2023-01-13T07:49:05.144" v="4500" actId="465"/>
          <ac:spMkLst>
            <pc:docMk/>
            <pc:sldMk cId="3855677313" sldId="278"/>
            <ac:spMk id="4" creationId="{5A5BA440-62C4-EB50-A9E1-CF0F4469B8A9}"/>
          </ac:spMkLst>
        </pc:spChg>
        <pc:spChg chg="mod">
          <ac:chgData name="Petr Hrabica" userId="4c10e16b2b261d18" providerId="LiveId" clId="{4DD095C4-60DD-144A-B279-0F126F320F79}" dt="2023-01-13T07:49:05.144" v="4500" actId="465"/>
          <ac:spMkLst>
            <pc:docMk/>
            <pc:sldMk cId="3855677313" sldId="278"/>
            <ac:spMk id="6" creationId="{3AC4A27E-9AE7-536A-3797-2901B0D47496}"/>
          </ac:spMkLst>
        </pc:spChg>
        <pc:spChg chg="mod">
          <ac:chgData name="Petr Hrabica" userId="4c10e16b2b261d18" providerId="LiveId" clId="{4DD095C4-60DD-144A-B279-0F126F320F79}" dt="2023-01-13T07:49:05.144" v="4500" actId="465"/>
          <ac:spMkLst>
            <pc:docMk/>
            <pc:sldMk cId="3855677313" sldId="278"/>
            <ac:spMk id="12" creationId="{3664845F-4235-0C9F-4AC7-2BC56F5B5CBD}"/>
          </ac:spMkLst>
        </pc:spChg>
        <pc:picChg chg="mod modCrop">
          <ac:chgData name="Petr Hrabica" userId="4c10e16b2b261d18" providerId="LiveId" clId="{4DD095C4-60DD-144A-B279-0F126F320F79}" dt="2023-01-13T07:46:16.841" v="4472" actId="732"/>
          <ac:picMkLst>
            <pc:docMk/>
            <pc:sldMk cId="3855677313" sldId="278"/>
            <ac:picMk id="8" creationId="{B17F3A64-AC85-392D-399C-AAADFB7C20C0}"/>
          </ac:picMkLst>
        </pc:picChg>
      </pc:sldChg>
      <pc:sldChg chg="addSp delSp modSp add mod modTransition modAnim">
        <pc:chgData name="Petr Hrabica" userId="4c10e16b2b261d18" providerId="LiveId" clId="{4DD095C4-60DD-144A-B279-0F126F320F79}" dt="2023-01-13T23:17:28.725" v="5314" actId="14100"/>
        <pc:sldMkLst>
          <pc:docMk/>
          <pc:sldMk cId="4177841374" sldId="279"/>
        </pc:sldMkLst>
        <pc:spChg chg="add mod">
          <ac:chgData name="Petr Hrabica" userId="4c10e16b2b261d18" providerId="LiveId" clId="{4DD095C4-60DD-144A-B279-0F126F320F79}" dt="2023-01-13T23:17:28.725" v="5314" actId="14100"/>
          <ac:spMkLst>
            <pc:docMk/>
            <pc:sldMk cId="4177841374" sldId="279"/>
            <ac:spMk id="3" creationId="{65F2E6FC-E829-F063-B04F-1C08D141E307}"/>
          </ac:spMkLst>
        </pc:spChg>
        <pc:spChg chg="mod">
          <ac:chgData name="Petr Hrabica" userId="4c10e16b2b261d18" providerId="LiveId" clId="{4DD095C4-60DD-144A-B279-0F126F320F79}" dt="2023-01-13T07:53:29.699" v="4661" actId="1076"/>
          <ac:spMkLst>
            <pc:docMk/>
            <pc:sldMk cId="4177841374" sldId="279"/>
            <ac:spMk id="4" creationId="{5A5BA440-62C4-EB50-A9E1-CF0F4469B8A9}"/>
          </ac:spMkLst>
        </pc:spChg>
        <pc:spChg chg="del">
          <ac:chgData name="Petr Hrabica" userId="4c10e16b2b261d18" providerId="LiveId" clId="{4DD095C4-60DD-144A-B279-0F126F320F79}" dt="2023-01-13T07:46:55.231" v="4491" actId="478"/>
          <ac:spMkLst>
            <pc:docMk/>
            <pc:sldMk cId="4177841374" sldId="279"/>
            <ac:spMk id="6" creationId="{3AC4A27E-9AE7-536A-3797-2901B0D47496}"/>
          </ac:spMkLst>
        </pc:spChg>
        <pc:spChg chg="del">
          <ac:chgData name="Petr Hrabica" userId="4c10e16b2b261d18" providerId="LiveId" clId="{4DD095C4-60DD-144A-B279-0F126F320F79}" dt="2023-01-13T07:46:55.231" v="4491" actId="478"/>
          <ac:spMkLst>
            <pc:docMk/>
            <pc:sldMk cId="4177841374" sldId="279"/>
            <ac:spMk id="12" creationId="{3664845F-4235-0C9F-4AC7-2BC56F5B5CBD}"/>
          </ac:spMkLst>
        </pc:spChg>
        <pc:spChg chg="del">
          <ac:chgData name="Petr Hrabica" userId="4c10e16b2b261d18" providerId="LiveId" clId="{4DD095C4-60DD-144A-B279-0F126F320F79}" dt="2023-01-13T07:52:18.546" v="4655" actId="478"/>
          <ac:spMkLst>
            <pc:docMk/>
            <pc:sldMk cId="4177841374" sldId="279"/>
            <ac:spMk id="13" creationId="{0AA7E766-783D-08A0-DE43-64579DD04340}"/>
          </ac:spMkLst>
        </pc:spChg>
      </pc:sldChg>
      <pc:sldChg chg="addSp delSp modSp add mod">
        <pc:chgData name="Petr Hrabica" userId="4c10e16b2b261d18" providerId="LiveId" clId="{4DD095C4-60DD-144A-B279-0F126F320F79}" dt="2023-01-13T23:05:11.577" v="5237" actId="1076"/>
        <pc:sldMkLst>
          <pc:docMk/>
          <pc:sldMk cId="3184950518" sldId="280"/>
        </pc:sldMkLst>
        <pc:spChg chg="mod">
          <ac:chgData name="Petr Hrabica" userId="4c10e16b2b261d18" providerId="LiveId" clId="{4DD095C4-60DD-144A-B279-0F126F320F79}" dt="2023-01-13T23:04:32.074" v="5231" actId="20577"/>
          <ac:spMkLst>
            <pc:docMk/>
            <pc:sldMk cId="3184950518" sldId="280"/>
            <ac:spMk id="2" creationId="{00000000-0000-0000-0000-000000000000}"/>
          </ac:spMkLst>
        </pc:spChg>
        <pc:picChg chg="add mod modCrop">
          <ac:chgData name="Petr Hrabica" userId="4c10e16b2b261d18" providerId="LiveId" clId="{4DD095C4-60DD-144A-B279-0F126F320F79}" dt="2023-01-13T23:05:11.577" v="5237" actId="1076"/>
          <ac:picMkLst>
            <pc:docMk/>
            <pc:sldMk cId="3184950518" sldId="280"/>
            <ac:picMk id="4" creationId="{87BA5337-DD7F-6152-5933-7F97D36D80F5}"/>
          </ac:picMkLst>
        </pc:picChg>
        <pc:picChg chg="del">
          <ac:chgData name="Petr Hrabica" userId="4c10e16b2b261d18" providerId="LiveId" clId="{4DD095C4-60DD-144A-B279-0F126F320F79}" dt="2023-01-13T23:04:36.589" v="5232" actId="478"/>
          <ac:picMkLst>
            <pc:docMk/>
            <pc:sldMk cId="3184950518" sldId="280"/>
            <ac:picMk id="8" creationId="{F2BBE61B-54ED-4EF1-1CB9-7587B29D9A19}"/>
          </ac:picMkLst>
        </pc:picChg>
      </pc:sldChg>
      <pc:sldChg chg="addSp delSp modSp add mod">
        <pc:chgData name="Petr Hrabica" userId="4c10e16b2b261d18" providerId="LiveId" clId="{4DD095C4-60DD-144A-B279-0F126F320F79}" dt="2023-01-13T23:06:27.918" v="5271" actId="1076"/>
        <pc:sldMkLst>
          <pc:docMk/>
          <pc:sldMk cId="2997852635" sldId="281"/>
        </pc:sldMkLst>
        <pc:spChg chg="mod">
          <ac:chgData name="Petr Hrabica" userId="4c10e16b2b261d18" providerId="LiveId" clId="{4DD095C4-60DD-144A-B279-0F126F320F79}" dt="2023-01-13T23:05:58.139" v="5264" actId="20577"/>
          <ac:spMkLst>
            <pc:docMk/>
            <pc:sldMk cId="2997852635" sldId="281"/>
            <ac:spMk id="2" creationId="{00000000-0000-0000-0000-000000000000}"/>
          </ac:spMkLst>
        </pc:spChg>
        <pc:picChg chg="del">
          <ac:chgData name="Petr Hrabica" userId="4c10e16b2b261d18" providerId="LiveId" clId="{4DD095C4-60DD-144A-B279-0F126F320F79}" dt="2023-01-13T23:06:00.696" v="5265" actId="478"/>
          <ac:picMkLst>
            <pc:docMk/>
            <pc:sldMk cId="2997852635" sldId="281"/>
            <ac:picMk id="4" creationId="{41D48EF3-0188-A143-7593-FE658B5F8A41}"/>
          </ac:picMkLst>
        </pc:picChg>
        <pc:picChg chg="add mod">
          <ac:chgData name="Petr Hrabica" userId="4c10e16b2b261d18" providerId="LiveId" clId="{4DD095C4-60DD-144A-B279-0F126F320F79}" dt="2023-01-13T23:06:27.918" v="5271" actId="1076"/>
          <ac:picMkLst>
            <pc:docMk/>
            <pc:sldMk cId="2997852635" sldId="281"/>
            <ac:picMk id="5" creationId="{FC19861D-D42A-665A-3C97-8670C33B02DD}"/>
          </ac:picMkLst>
        </pc:picChg>
      </pc:sldChg>
      <pc:sldChg chg="addSp delSp modSp add mod">
        <pc:chgData name="Petr Hrabica" userId="4c10e16b2b261d18" providerId="LiveId" clId="{4DD095C4-60DD-144A-B279-0F126F320F79}" dt="2023-01-13T23:07:01.342" v="5285" actId="1076"/>
        <pc:sldMkLst>
          <pc:docMk/>
          <pc:sldMk cId="915744361" sldId="282"/>
        </pc:sldMkLst>
        <pc:spChg chg="mod">
          <ac:chgData name="Petr Hrabica" userId="4c10e16b2b261d18" providerId="LiveId" clId="{4DD095C4-60DD-144A-B279-0F126F320F79}" dt="2023-01-13T23:06:37.860" v="5280" actId="20577"/>
          <ac:spMkLst>
            <pc:docMk/>
            <pc:sldMk cId="915744361" sldId="282"/>
            <ac:spMk id="2" creationId="{00000000-0000-0000-0000-000000000000}"/>
          </ac:spMkLst>
        </pc:spChg>
        <pc:picChg chg="add mod">
          <ac:chgData name="Petr Hrabica" userId="4c10e16b2b261d18" providerId="LiveId" clId="{4DD095C4-60DD-144A-B279-0F126F320F79}" dt="2023-01-13T23:07:01.342" v="5285" actId="1076"/>
          <ac:picMkLst>
            <pc:docMk/>
            <pc:sldMk cId="915744361" sldId="282"/>
            <ac:picMk id="4" creationId="{0E1E827F-8BAE-00CB-4006-A3C5EB66A74C}"/>
          </ac:picMkLst>
        </pc:picChg>
        <pc:picChg chg="del">
          <ac:chgData name="Petr Hrabica" userId="4c10e16b2b261d18" providerId="LiveId" clId="{4DD095C4-60DD-144A-B279-0F126F320F79}" dt="2023-01-13T23:06:39.619" v="5281" actId="478"/>
          <ac:picMkLst>
            <pc:docMk/>
            <pc:sldMk cId="915744361" sldId="282"/>
            <ac:picMk id="5" creationId="{FC19861D-D42A-665A-3C97-8670C33B02DD}"/>
          </ac:picMkLst>
        </pc:picChg>
      </pc:sldChg>
      <pc:sldChg chg="addSp delSp modSp add mod">
        <pc:chgData name="Petr Hrabica" userId="4c10e16b2b261d18" providerId="LiveId" clId="{4DD095C4-60DD-144A-B279-0F126F320F79}" dt="2023-01-13T23:07:41.293" v="5297" actId="1076"/>
        <pc:sldMkLst>
          <pc:docMk/>
          <pc:sldMk cId="1273167105" sldId="283"/>
        </pc:sldMkLst>
        <pc:spChg chg="mod">
          <ac:chgData name="Petr Hrabica" userId="4c10e16b2b261d18" providerId="LiveId" clId="{4DD095C4-60DD-144A-B279-0F126F320F79}" dt="2023-01-13T23:07:08.332" v="5291" actId="20577"/>
          <ac:spMkLst>
            <pc:docMk/>
            <pc:sldMk cId="1273167105" sldId="283"/>
            <ac:spMk id="2" creationId="{00000000-0000-0000-0000-000000000000}"/>
          </ac:spMkLst>
        </pc:spChg>
        <pc:picChg chg="del">
          <ac:chgData name="Petr Hrabica" userId="4c10e16b2b261d18" providerId="LiveId" clId="{4DD095C4-60DD-144A-B279-0F126F320F79}" dt="2023-01-13T23:07:11.173" v="5292" actId="478"/>
          <ac:picMkLst>
            <pc:docMk/>
            <pc:sldMk cId="1273167105" sldId="283"/>
            <ac:picMk id="4" creationId="{0E1E827F-8BAE-00CB-4006-A3C5EB66A74C}"/>
          </ac:picMkLst>
        </pc:picChg>
        <pc:picChg chg="add mod modCrop">
          <ac:chgData name="Petr Hrabica" userId="4c10e16b2b261d18" providerId="LiveId" clId="{4DD095C4-60DD-144A-B279-0F126F320F79}" dt="2023-01-13T23:07:41.293" v="5297" actId="1076"/>
          <ac:picMkLst>
            <pc:docMk/>
            <pc:sldMk cId="1273167105" sldId="283"/>
            <ac:picMk id="5" creationId="{DD44E548-CCF7-97DB-A569-B99905FEF741}"/>
          </ac:picMkLst>
        </pc:picChg>
      </pc:sldChg>
      <pc:sldMasterChg chg="modSp mod modSldLayout">
        <pc:chgData name="Petr Hrabica" userId="4c10e16b2b261d18" providerId="LiveId" clId="{4DD095C4-60DD-144A-B279-0F126F320F79}" dt="2023-01-12T20:05:45.394" v="3942" actId="20577"/>
        <pc:sldMasterMkLst>
          <pc:docMk/>
          <pc:sldMasterMk cId="440639550" sldId="2147483648"/>
        </pc:sldMasterMkLst>
        <pc:spChg chg="mod">
          <ac:chgData name="Petr Hrabica" userId="4c10e16b2b261d18" providerId="LiveId" clId="{4DD095C4-60DD-144A-B279-0F126F320F79}" dt="2023-01-12T20:05:45.394" v="3942" actId="20577"/>
          <ac:spMkLst>
            <pc:docMk/>
            <pc:sldMasterMk cId="440639550" sldId="2147483648"/>
            <ac:spMk id="14" creationId="{00000000-0000-0000-0000-000000000000}"/>
          </ac:spMkLst>
        </pc:spChg>
        <pc:sldLayoutChg chg="addSp delSp modSp">
          <pc:chgData name="Petr Hrabica" userId="4c10e16b2b261d18" providerId="LiveId" clId="{4DD095C4-60DD-144A-B279-0F126F320F79}" dt="2023-01-12T04:31:51.006" v="120" actId="767"/>
          <pc:sldLayoutMkLst>
            <pc:docMk/>
            <pc:sldMasterMk cId="440639550" sldId="2147483648"/>
            <pc:sldLayoutMk cId="4278226977" sldId="2147483650"/>
          </pc:sldLayoutMkLst>
          <pc:spChg chg="add del mod">
            <ac:chgData name="Petr Hrabica" userId="4c10e16b2b261d18" providerId="LiveId" clId="{4DD095C4-60DD-144A-B279-0F126F320F79}" dt="2023-01-12T04:31:51.006" v="120" actId="767"/>
            <ac:spMkLst>
              <pc:docMk/>
              <pc:sldMasterMk cId="440639550" sldId="2147483648"/>
              <pc:sldLayoutMk cId="4278226977" sldId="2147483650"/>
              <ac:spMk id="2" creationId="{7F912FFB-8227-6982-CEC3-A56F1512E37F}"/>
            </ac:spMkLst>
          </pc:spChg>
        </pc:sldLayoutChg>
        <pc:sldLayoutChg chg="addSp delSp modSp">
          <pc:chgData name="Petr Hrabica" userId="4c10e16b2b261d18" providerId="LiveId" clId="{4DD095C4-60DD-144A-B279-0F126F320F79}" dt="2023-01-12T04:32:21.805" v="128"/>
          <pc:sldLayoutMkLst>
            <pc:docMk/>
            <pc:sldMasterMk cId="440639550" sldId="2147483648"/>
            <pc:sldLayoutMk cId="3299465156" sldId="2147483652"/>
          </pc:sldLayoutMkLst>
          <pc:spChg chg="add del">
            <ac:chgData name="Petr Hrabica" userId="4c10e16b2b261d18" providerId="LiveId" clId="{4DD095C4-60DD-144A-B279-0F126F320F79}" dt="2023-01-12T04:32:21.805" v="128"/>
            <ac:spMkLst>
              <pc:docMk/>
              <pc:sldMasterMk cId="440639550" sldId="2147483648"/>
              <pc:sldLayoutMk cId="3299465156" sldId="2147483652"/>
              <ac:spMk id="2" creationId="{00000000-0000-0000-0000-000000000000}"/>
            </ac:spMkLst>
          </pc:spChg>
          <pc:spChg chg="add del mod">
            <ac:chgData name="Petr Hrabica" userId="4c10e16b2b261d18" providerId="LiveId" clId="{4DD095C4-60DD-144A-B279-0F126F320F79}" dt="2023-01-12T04:32:21.238" v="127"/>
            <ac:spMkLst>
              <pc:docMk/>
              <pc:sldMasterMk cId="440639550" sldId="2147483648"/>
              <pc:sldLayoutMk cId="3299465156" sldId="2147483652"/>
              <ac:spMk id="5" creationId="{67F95681-9B1F-34F0-3EAE-02103D11F13D}"/>
            </ac:spMkLst>
          </pc:spChg>
          <pc:spChg chg="add del mod">
            <ac:chgData name="Petr Hrabica" userId="4c10e16b2b261d18" providerId="LiveId" clId="{4DD095C4-60DD-144A-B279-0F126F320F79}" dt="2023-01-12T04:32:20.183" v="125" actId="767"/>
            <ac:spMkLst>
              <pc:docMk/>
              <pc:sldMasterMk cId="440639550" sldId="2147483648"/>
              <pc:sldLayoutMk cId="3299465156" sldId="2147483652"/>
              <ac:spMk id="6" creationId="{5F61E76E-9640-33B3-DF64-8EEDE5B634C4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80A583-33C8-4DB0-B243-275261E7A303}" type="datetimeFigureOut">
              <a:rPr lang="cs-CZ" smtClean="0"/>
              <a:t>14.01.2023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397B7-10BA-486D-BB59-AC3F75046E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905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397B7-10BA-486D-BB59-AC3F75046EAF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8920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397B7-10BA-486D-BB59-AC3F75046EAF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124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397B7-10BA-486D-BB59-AC3F75046EAF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214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397B7-10BA-486D-BB59-AC3F75046EAF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0066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397B7-10BA-486D-BB59-AC3F75046EAF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8838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397B7-10BA-486D-BB59-AC3F75046EAF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6125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397B7-10BA-486D-BB59-AC3F75046EAF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8286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397B7-10BA-486D-BB59-AC3F75046EAF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9734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397B7-10BA-486D-BB59-AC3F75046EAF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07833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397B7-10BA-486D-BB59-AC3F75046EAF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0479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397B7-10BA-486D-BB59-AC3F75046EAF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771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397B7-10BA-486D-BB59-AC3F75046EAF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2083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397B7-10BA-486D-BB59-AC3F75046EAF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235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397B7-10BA-486D-BB59-AC3F75046EAF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814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397B7-10BA-486D-BB59-AC3F75046EAF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6810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397B7-10BA-486D-BB59-AC3F75046EAF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2563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397B7-10BA-486D-BB59-AC3F75046EAF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9201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397B7-10BA-486D-BB59-AC3F75046EAF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66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397B7-10BA-486D-BB59-AC3F75046EAF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0948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Přeškolovací výcvik na TR8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E4D6E45D-80FB-46BE-8BD3-A3107A3450DD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75920" y="268927"/>
            <a:ext cx="8234680" cy="2982273"/>
          </a:xfrm>
        </p:spPr>
        <p:txBody>
          <a:bodyPr anchor="t">
            <a:normAutofit/>
          </a:bodyPr>
          <a:lstStyle>
            <a:lvl1pPr algn="l">
              <a:defRPr sz="41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446328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278226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86860" y="2039815"/>
            <a:ext cx="5520000" cy="36576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85808" y="2039815"/>
            <a:ext cx="5520000" cy="36576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299465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861" y="793749"/>
            <a:ext cx="11476891" cy="71276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9" name="Zástupný symbol pro obrázek 8"/>
          <p:cNvSpPr>
            <a:spLocks noGrp="1"/>
          </p:cNvSpPr>
          <p:nvPr>
            <p:ph type="pic" sz="quarter" idx="10"/>
          </p:nvPr>
        </p:nvSpPr>
        <p:spPr>
          <a:xfrm>
            <a:off x="539757" y="1597025"/>
            <a:ext cx="4557183" cy="2908300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1"/>
          </p:nvPr>
        </p:nvSpPr>
        <p:spPr>
          <a:xfrm>
            <a:off x="5486401" y="1597025"/>
            <a:ext cx="3778251" cy="3538538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6" name="Zástupný symbol pro text 14"/>
          <p:cNvSpPr>
            <a:spLocks noGrp="1"/>
          </p:cNvSpPr>
          <p:nvPr>
            <p:ph type="body" sz="quarter" idx="12"/>
          </p:nvPr>
        </p:nvSpPr>
        <p:spPr>
          <a:xfrm>
            <a:off x="539757" y="4505334"/>
            <a:ext cx="4557183" cy="1190625"/>
          </a:xfrm>
        </p:spPr>
        <p:txBody>
          <a:bodyPr lIns="0" tIns="72000" rIns="0">
            <a:normAutofit/>
          </a:bodyPr>
          <a:lstStyle>
            <a:lvl1pPr>
              <a:defRPr sz="18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7" name="Zástupný symbol pro text 14"/>
          <p:cNvSpPr>
            <a:spLocks noGrp="1"/>
          </p:cNvSpPr>
          <p:nvPr>
            <p:ph type="body" sz="quarter" idx="13"/>
          </p:nvPr>
        </p:nvSpPr>
        <p:spPr>
          <a:xfrm>
            <a:off x="5486401" y="5135572"/>
            <a:ext cx="3778251" cy="560387"/>
          </a:xfrm>
        </p:spPr>
        <p:txBody>
          <a:bodyPr lIns="0" tIns="72000" rIns="0">
            <a:normAutofit/>
          </a:bodyPr>
          <a:lstStyle>
            <a:lvl1pPr>
              <a:defRPr sz="18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4197071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861" y="793749"/>
            <a:ext cx="11476891" cy="71276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9" name="Zástupný symbol pro obrázek 8"/>
          <p:cNvSpPr>
            <a:spLocks noGrp="1"/>
          </p:cNvSpPr>
          <p:nvPr>
            <p:ph type="pic" sz="quarter" idx="10"/>
          </p:nvPr>
        </p:nvSpPr>
        <p:spPr>
          <a:xfrm>
            <a:off x="539753" y="1597025"/>
            <a:ext cx="7919235" cy="3822700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6" name="Zástupný symbol pro text 14"/>
          <p:cNvSpPr>
            <a:spLocks noGrp="1"/>
          </p:cNvSpPr>
          <p:nvPr>
            <p:ph type="body" sz="quarter" idx="12"/>
          </p:nvPr>
        </p:nvSpPr>
        <p:spPr>
          <a:xfrm>
            <a:off x="8470836" y="1597034"/>
            <a:ext cx="3392917" cy="1190625"/>
          </a:xfrm>
        </p:spPr>
        <p:txBody>
          <a:bodyPr lIns="108000" tIns="0" rIns="0">
            <a:normAutofit/>
          </a:bodyPr>
          <a:lstStyle>
            <a:lvl1pPr marL="266693" indent="-266693">
              <a:defRPr sz="18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043255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eden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rázek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829300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3" name="Obdélník 2"/>
          <p:cNvSpPr/>
          <p:nvPr userDrawn="1"/>
        </p:nvSpPr>
        <p:spPr>
          <a:xfrm>
            <a:off x="386861" y="257175"/>
            <a:ext cx="11476891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6" name="Zástupný symbol pro text 14"/>
          <p:cNvSpPr>
            <a:spLocks noGrp="1"/>
          </p:cNvSpPr>
          <p:nvPr>
            <p:ph type="body" sz="quarter" idx="12"/>
          </p:nvPr>
        </p:nvSpPr>
        <p:spPr>
          <a:xfrm>
            <a:off x="399496" y="447677"/>
            <a:ext cx="11464256" cy="1190625"/>
          </a:xfrm>
        </p:spPr>
        <p:txBody>
          <a:bodyPr lIns="108000" tIns="0" rIns="0">
            <a:normAutofit/>
          </a:bodyPr>
          <a:lstStyle>
            <a:lvl1pPr marL="266693" indent="-266693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567467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491599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860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386861" y="793749"/>
            <a:ext cx="11476891" cy="12460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6861" y="2039815"/>
            <a:ext cx="11476891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2" name="TextovéPole 11"/>
          <p:cNvSpPr txBox="1"/>
          <p:nvPr userDrawn="1"/>
        </p:nvSpPr>
        <p:spPr>
          <a:xfrm>
            <a:off x="11353805" y="311356"/>
            <a:ext cx="5099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cs-CZ" sz="1100">
              <a:solidFill>
                <a:srgbClr val="5A5A5A"/>
              </a:solidFill>
            </a:endParaRPr>
          </a:p>
        </p:txBody>
      </p:sp>
      <p:sp>
        <p:nvSpPr>
          <p:cNvPr id="13" name="TextovéPole 12"/>
          <p:cNvSpPr txBox="1"/>
          <p:nvPr userDrawn="1"/>
        </p:nvSpPr>
        <p:spPr>
          <a:xfrm>
            <a:off x="11353797" y="311359"/>
            <a:ext cx="773723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fld id="{84F98964-8F00-4610-B9F0-1EDD77301201}" type="slidenum">
              <a:rPr lang="cs-CZ" sz="1000" b="0" i="0" u="none" strike="noStrike" kern="1200" baseline="0" smtClean="0">
                <a:solidFill>
                  <a:srgbClr val="5A5A5A"/>
                </a:solidFill>
                <a:latin typeface="+mn-lt"/>
                <a:ea typeface="+mn-ea"/>
                <a:cs typeface="+mn-cs"/>
              </a:rPr>
              <a:pPr algn="l"/>
              <a:t>‹#›</a:t>
            </a:fld>
            <a:endParaRPr lang="cs-CZ" sz="1000" b="0">
              <a:solidFill>
                <a:srgbClr val="5A5A5A"/>
              </a:solidFill>
            </a:endParaRPr>
          </a:p>
        </p:txBody>
      </p:sp>
      <p:sp>
        <p:nvSpPr>
          <p:cNvPr id="14" name="TextovéPole 13"/>
          <p:cNvSpPr txBox="1"/>
          <p:nvPr userDrawn="1"/>
        </p:nvSpPr>
        <p:spPr>
          <a:xfrm>
            <a:off x="386868" y="311356"/>
            <a:ext cx="107031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100" b="1" i="0" u="none" strike="noStrike" kern="1200" baseline="0" dirty="0">
                <a:solidFill>
                  <a:srgbClr val="5A5A5A"/>
                </a:solidFill>
                <a:latin typeface="+mn-lt"/>
                <a:ea typeface="+mn-ea"/>
                <a:cs typeface="+mn-cs"/>
              </a:rPr>
              <a:t>Seminář pro všeobecné letectví 2023 – </a:t>
            </a:r>
            <a:r>
              <a:rPr lang="cs-CZ" sz="1100" b="0" i="0" u="none" strike="noStrike" kern="1200" baseline="0" dirty="0">
                <a:solidFill>
                  <a:srgbClr val="5A5A5A"/>
                </a:solidFill>
                <a:latin typeface="+mn-lt"/>
                <a:ea typeface="+mn-ea"/>
                <a:cs typeface="+mn-cs"/>
              </a:rPr>
              <a:t>Nové ATZ / TMA / RMZ I České Budějovice</a:t>
            </a:r>
            <a:endParaRPr lang="pl-PL" sz="1100" b="0" i="0" u="none" strike="noStrike" kern="1200" baseline="0" dirty="0">
              <a:solidFill>
                <a:srgbClr val="5A5A5A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6A3D4D8-6A0A-0346-B2D1-322B266B6BF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9300"/>
            <a:ext cx="121920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3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7" r:id="rId5"/>
    <p:sldLayoutId id="2147483658" r:id="rId6"/>
    <p:sldLayoutId id="2147483656" r:id="rId7"/>
    <p:sldLayoutId id="2147483655" r:id="rId8"/>
  </p:sldLayoutIdLst>
  <p:hf hdr="0" ft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41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1942" indent="-361942" algn="l" defTabSz="685783" rtl="0" eaLnBrk="1" latinLnBrk="0" hangingPunct="1">
        <a:lnSpc>
          <a:spcPct val="90000"/>
        </a:lnSpc>
        <a:spcBef>
          <a:spcPts val="751"/>
        </a:spcBef>
        <a:buFont typeface="Georgia" panose="02040502050405020303" pitchFamily="18" charset="0"/>
        <a:buChar char="―"/>
        <a:defRPr sz="2100" kern="1200">
          <a:solidFill>
            <a:srgbClr val="5A5A5A"/>
          </a:solidFill>
          <a:latin typeface="+mn-lt"/>
          <a:ea typeface="+mn-ea"/>
          <a:cs typeface="+mn-cs"/>
        </a:defRPr>
      </a:lvl1pPr>
      <a:lvl2pPr marL="628635" indent="-285744" algn="l" defTabSz="685783" rtl="0" eaLnBrk="1" latinLnBrk="0" hangingPunct="1">
        <a:lnSpc>
          <a:spcPct val="90000"/>
        </a:lnSpc>
        <a:spcBef>
          <a:spcPts val="375"/>
        </a:spcBef>
        <a:buFont typeface="Georgia" panose="02040502050405020303" pitchFamily="18" charset="0"/>
        <a:buChar char="―"/>
        <a:defRPr sz="1800" kern="1200">
          <a:solidFill>
            <a:srgbClr val="5A5A5A"/>
          </a:solidFill>
          <a:latin typeface="+mn-lt"/>
          <a:ea typeface="+mn-ea"/>
          <a:cs typeface="+mn-cs"/>
        </a:defRPr>
      </a:lvl2pPr>
      <a:lvl3pPr marL="857229" indent="-228594" algn="l" defTabSz="685783" rtl="0" eaLnBrk="1" latinLnBrk="0" hangingPunct="1">
        <a:lnSpc>
          <a:spcPct val="90000"/>
        </a:lnSpc>
        <a:spcBef>
          <a:spcPts val="375"/>
        </a:spcBef>
        <a:buFont typeface="Georgia" panose="02040502050405020303" pitchFamily="18" charset="0"/>
        <a:buChar char="―"/>
        <a:defRPr sz="1500" kern="1200">
          <a:solidFill>
            <a:srgbClr val="5A5A5A"/>
          </a:solidFill>
          <a:latin typeface="+mn-lt"/>
          <a:ea typeface="+mn-ea"/>
          <a:cs typeface="+mn-cs"/>
        </a:defRPr>
      </a:lvl3pPr>
      <a:lvl4pPr marL="1123923" indent="-260344" algn="l" defTabSz="685783" rtl="0" eaLnBrk="1" latinLnBrk="0" hangingPunct="1">
        <a:lnSpc>
          <a:spcPct val="90000"/>
        </a:lnSpc>
        <a:spcBef>
          <a:spcPts val="375"/>
        </a:spcBef>
        <a:buFont typeface="Georgia" panose="02040502050405020303" pitchFamily="18" charset="0"/>
        <a:buChar char="―"/>
        <a:tabLst>
          <a:tab pos="857229" algn="l"/>
        </a:tabLst>
        <a:defRPr sz="1351" kern="1200">
          <a:solidFill>
            <a:srgbClr val="5A5A5A"/>
          </a:solidFill>
          <a:latin typeface="+mn-lt"/>
          <a:ea typeface="+mn-ea"/>
          <a:cs typeface="+mn-cs"/>
        </a:defRPr>
      </a:lvl4pPr>
      <a:lvl5pPr marL="1358866" indent="-234945" algn="l" defTabSz="685783" rtl="0" eaLnBrk="1" latinLnBrk="0" hangingPunct="1">
        <a:lnSpc>
          <a:spcPct val="90000"/>
        </a:lnSpc>
        <a:spcBef>
          <a:spcPts val="375"/>
        </a:spcBef>
        <a:buFont typeface="Georgia" panose="02040502050405020303" pitchFamily="18" charset="0"/>
        <a:buChar char="―"/>
        <a:defRPr sz="1351" kern="1200">
          <a:solidFill>
            <a:srgbClr val="5A5A5A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75919" y="268928"/>
            <a:ext cx="9756621" cy="1586249"/>
          </a:xfrm>
        </p:spPr>
        <p:txBody>
          <a:bodyPr>
            <a:normAutofit/>
          </a:bodyPr>
          <a:lstStyle/>
          <a:p>
            <a:r>
              <a:rPr lang="cs-CZ" dirty="0"/>
              <a:t>Seminář pro všeobecné letectví 2023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375920" y="1924689"/>
            <a:ext cx="9144000" cy="14993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dirty="0">
                <a:solidFill>
                  <a:schemeClr val="bg1"/>
                </a:solidFill>
              </a:rPr>
              <a:t>Nové ATZ / TMA / RMZ I České Budějovice</a:t>
            </a:r>
          </a:p>
          <a:p>
            <a:pPr marL="0" indent="0">
              <a:buNone/>
            </a:pPr>
            <a:r>
              <a:rPr lang="cs-CZ" sz="3200" dirty="0">
                <a:solidFill>
                  <a:schemeClr val="bg1"/>
                </a:solidFill>
              </a:rPr>
              <a:t>Petr Hrabica (OPLNS / DPLR)</a:t>
            </a:r>
          </a:p>
        </p:txBody>
      </p:sp>
    </p:spTree>
    <p:extLst>
      <p:ext uri="{BB962C8B-B14F-4D97-AF65-F5344CB8AC3E}">
        <p14:creationId xmlns:p14="http://schemas.microsoft.com/office/powerpoint/2010/main" val="2453719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mapa&#10;&#10;Popis byl vytvořen automaticky">
            <a:extLst>
              <a:ext uri="{FF2B5EF4-FFF2-40B4-BE49-F238E27FC236}">
                <a16:creationId xmlns:a16="http://schemas.microsoft.com/office/drawing/2014/main" id="{B17F3A64-AC85-392D-399C-AAADFB7C20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" t="10803" r="13791" b="12618"/>
          <a:stretch/>
        </p:blipFill>
        <p:spPr>
          <a:xfrm>
            <a:off x="5031034" y="1552741"/>
            <a:ext cx="7160965" cy="396147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861" y="793749"/>
            <a:ext cx="11476892" cy="806451"/>
          </a:xfrm>
        </p:spPr>
        <p:txBody>
          <a:bodyPr anchor="t">
            <a:normAutofit/>
          </a:bodyPr>
          <a:lstStyle/>
          <a:p>
            <a:r>
              <a:rPr lang="cs-CZ" dirty="0"/>
              <a:t>RMZ I České Budějovice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5A5BA440-62C4-EB50-A9E1-CF0F4469B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1555192"/>
            <a:ext cx="4867232" cy="142050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1113" lvl="1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RMZ I České Budějovice</a:t>
            </a:r>
          </a:p>
          <a:p>
            <a:pPr marL="357188" lvl="1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V hranicích TMA České Budějovice</a:t>
            </a:r>
          </a:p>
          <a:p>
            <a:pPr marL="357188" lvl="1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Mimo dobu aktivního TMA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sz="2000" dirty="0">
                <a:solidFill>
                  <a:schemeClr val="tx1"/>
                </a:solidFill>
              </a:rPr>
              <a:t>Prostor odpovědnosti FIC Praha (</a:t>
            </a:r>
            <a:r>
              <a:rPr lang="cs-CZ" sz="2000" dirty="0" smtClean="0">
                <a:solidFill>
                  <a:schemeClr val="tx1"/>
                </a:solidFill>
              </a:rPr>
              <a:t>126,1)</a:t>
            </a:r>
            <a:endParaRPr lang="cs-CZ" sz="2000" dirty="0">
              <a:solidFill>
                <a:schemeClr val="tx1"/>
              </a:solidFill>
            </a:endParaRPr>
          </a:p>
          <a:p>
            <a:pPr marL="357188" lvl="1" indent="0">
              <a:buNone/>
            </a:pPr>
            <a:endParaRPr lang="cs-CZ" sz="2000" dirty="0">
              <a:solidFill>
                <a:schemeClr val="tx1"/>
              </a:solidFill>
              <a:sym typeface="Wingdings" pitchFamily="2" charset="2"/>
            </a:endParaRPr>
          </a:p>
          <a:p>
            <a:pPr marL="11113" lvl="1" indent="0">
              <a:buNone/>
            </a:pPr>
            <a:endParaRPr lang="cs-CZ" sz="2000" dirty="0">
              <a:solidFill>
                <a:schemeClr val="tx1"/>
              </a:solidFill>
              <a:sym typeface="Wingdings" pitchFamily="2" charset="2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1D330E5-309C-16F6-71D7-A412A6AE57E3}"/>
              </a:ext>
            </a:extLst>
          </p:cNvPr>
          <p:cNvSpPr txBox="1"/>
          <p:nvPr/>
        </p:nvSpPr>
        <p:spPr>
          <a:xfrm>
            <a:off x="6642485" y="3231020"/>
            <a:ext cx="43413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300" b="1" dirty="0">
                <a:solidFill>
                  <a:srgbClr val="0432FF"/>
                </a:solidFill>
                <a:highlight>
                  <a:srgbClr val="C0C0C0"/>
                </a:highlight>
              </a:rPr>
              <a:t>RMZ I České Budějovice</a:t>
            </a:r>
          </a:p>
          <a:p>
            <a:pPr algn="ctr"/>
            <a:r>
              <a:rPr lang="cs-CZ" sz="3300" b="1" dirty="0">
                <a:solidFill>
                  <a:srgbClr val="0432FF"/>
                </a:solidFill>
                <a:highlight>
                  <a:srgbClr val="C0C0C0"/>
                </a:highlight>
              </a:rPr>
              <a:t>FIC </a:t>
            </a:r>
            <a:r>
              <a:rPr lang="cs-CZ" sz="3300" b="1">
                <a:solidFill>
                  <a:srgbClr val="0432FF"/>
                </a:solidFill>
                <a:highlight>
                  <a:srgbClr val="C0C0C0"/>
                </a:highlight>
              </a:rPr>
              <a:t>Praha </a:t>
            </a:r>
            <a:r>
              <a:rPr lang="cs-CZ" sz="3300" b="1" smtClean="0">
                <a:solidFill>
                  <a:srgbClr val="0432FF"/>
                </a:solidFill>
                <a:highlight>
                  <a:srgbClr val="C0C0C0"/>
                </a:highlight>
              </a:rPr>
              <a:t>126,1</a:t>
            </a:r>
            <a:endParaRPr lang="cs-CZ" sz="3300" b="1" dirty="0">
              <a:solidFill>
                <a:srgbClr val="0432FF"/>
              </a:solidFill>
              <a:highlight>
                <a:srgbClr val="C0C0C0"/>
              </a:highlight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3AC4A27E-9AE7-536A-3797-2901B0D47496}"/>
              </a:ext>
            </a:extLst>
          </p:cNvPr>
          <p:cNvSpPr txBox="1">
            <a:spLocks/>
          </p:cNvSpPr>
          <p:nvPr/>
        </p:nvSpPr>
        <p:spPr>
          <a:xfrm>
            <a:off x="334962" y="3231020"/>
            <a:ext cx="4696073" cy="14205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61942" indent="-361942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Georgia" panose="02040502050405020303" pitchFamily="18" charset="0"/>
              <a:buChar char="―"/>
              <a:defRPr sz="2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28635" indent="-28574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857229" indent="-22859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5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123923" indent="-26034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tabLst>
                <a:tab pos="857229" algn="l"/>
              </a:tabLst>
              <a:defRPr sz="1351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1358866" indent="-234945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351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lvl="1" indent="0">
              <a:buFont typeface="Georgia" panose="02040502050405020303" pitchFamily="18" charset="0"/>
              <a:buNone/>
            </a:pPr>
            <a:r>
              <a:rPr lang="cs-CZ" sz="2000" b="1" dirty="0">
                <a:solidFill>
                  <a:schemeClr val="tx1"/>
                </a:solidFill>
              </a:rPr>
              <a:t>Pilot oznámí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sz="2000" dirty="0">
                <a:solidFill>
                  <a:schemeClr val="tx1"/>
                </a:solidFill>
              </a:rPr>
              <a:t>Vstup do RMZ I České Budějovice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sz="2000" dirty="0">
                <a:solidFill>
                  <a:schemeClr val="tx1"/>
                </a:solidFill>
              </a:rPr>
              <a:t>Výstup z RMZ I České Budějovice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sz="2000" dirty="0">
                <a:solidFill>
                  <a:schemeClr val="tx1"/>
                </a:solidFill>
              </a:rPr>
              <a:t>Další </a:t>
            </a:r>
            <a:r>
              <a:rPr lang="cs-CZ" sz="2000" dirty="0" err="1">
                <a:solidFill>
                  <a:schemeClr val="tx1"/>
                </a:solidFill>
              </a:rPr>
              <a:t>info</a:t>
            </a:r>
            <a:r>
              <a:rPr lang="cs-CZ" sz="2000" dirty="0">
                <a:solidFill>
                  <a:schemeClr val="tx1"/>
                </a:solidFill>
              </a:rPr>
              <a:t> podle provozních potřeb</a:t>
            </a:r>
            <a:endParaRPr lang="cs-CZ" sz="2000" dirty="0">
              <a:solidFill>
                <a:schemeClr val="tx1"/>
              </a:solidFill>
              <a:sym typeface="Wingdings" pitchFamily="2" charset="2"/>
            </a:endParaRP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B2279BCE-883B-CFDF-3445-B7F9EF9CDF67}"/>
              </a:ext>
            </a:extLst>
          </p:cNvPr>
          <p:cNvGrpSpPr/>
          <p:nvPr/>
        </p:nvGrpSpPr>
        <p:grpSpPr>
          <a:xfrm>
            <a:off x="9521365" y="1692501"/>
            <a:ext cx="2222498" cy="990600"/>
            <a:chOff x="9929138" y="4393249"/>
            <a:chExt cx="2222498" cy="990600"/>
          </a:xfrm>
        </p:grpSpPr>
        <p:pic>
          <p:nvPicPr>
            <p:cNvPr id="3" name="Obrázek 2" descr="Obsah obrázku text&#10;&#10;Popis byl vytvořen automaticky">
              <a:extLst>
                <a:ext uri="{FF2B5EF4-FFF2-40B4-BE49-F238E27FC236}">
                  <a16:creationId xmlns:a16="http://schemas.microsoft.com/office/drawing/2014/main" id="{F6431F83-9695-7F83-84A6-AC523B8AB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4536" y="4393249"/>
              <a:ext cx="2197100" cy="990600"/>
            </a:xfrm>
            <a:prstGeom prst="rect">
              <a:avLst/>
            </a:prstGeom>
          </p:spPr>
        </p:pic>
        <p:pic>
          <p:nvPicPr>
            <p:cNvPr id="7" name="Obrázek 6" descr="Obsah obrázku text, klipart&#10;&#10;Popis byl vytvořen automaticky">
              <a:extLst>
                <a:ext uri="{FF2B5EF4-FFF2-40B4-BE49-F238E27FC236}">
                  <a16:creationId xmlns:a16="http://schemas.microsoft.com/office/drawing/2014/main" id="{C5FA3C40-14AD-0C33-0A99-98ED9F511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9138" y="4794384"/>
              <a:ext cx="246857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789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0AA7E766-783D-08A0-DE43-64579DD04340}"/>
              </a:ext>
            </a:extLst>
          </p:cNvPr>
          <p:cNvSpPr/>
          <p:nvPr/>
        </p:nvSpPr>
        <p:spPr>
          <a:xfrm>
            <a:off x="0" y="5612524"/>
            <a:ext cx="12191999" cy="1245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Obsah obrázku mapa&#10;&#10;Popis byl vytvořen automaticky">
            <a:extLst>
              <a:ext uri="{FF2B5EF4-FFF2-40B4-BE49-F238E27FC236}">
                <a16:creationId xmlns:a16="http://schemas.microsoft.com/office/drawing/2014/main" id="{B17F3A64-AC85-392D-399C-AAADFB7C20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" t="10803" r="13791" b="12618"/>
          <a:stretch/>
        </p:blipFill>
        <p:spPr>
          <a:xfrm>
            <a:off x="5202194" y="1552741"/>
            <a:ext cx="6989805" cy="396147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861" y="793749"/>
            <a:ext cx="11476892" cy="806451"/>
          </a:xfrm>
        </p:spPr>
        <p:txBody>
          <a:bodyPr anchor="t">
            <a:normAutofit/>
          </a:bodyPr>
          <a:lstStyle/>
          <a:p>
            <a:r>
              <a:rPr lang="cs-CZ" dirty="0"/>
              <a:t>Aktivace TMA České Budějovice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5A5BA440-62C4-EB50-A9E1-CF0F4469B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1555192"/>
            <a:ext cx="4867232" cy="109866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1113" lvl="1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Podmínky </a:t>
            </a:r>
            <a:r>
              <a:rPr lang="cs-CZ" b="1" dirty="0">
                <a:solidFill>
                  <a:schemeClr val="tx1"/>
                </a:solidFill>
              </a:rPr>
              <a:t>aktivace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sz="2000" dirty="0">
                <a:solidFill>
                  <a:schemeClr val="tx1"/>
                </a:solidFill>
              </a:rPr>
              <a:t>Provozní doba AFIS České Budějovice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sz="2000" dirty="0">
                <a:solidFill>
                  <a:schemeClr val="tx1"/>
                </a:solidFill>
              </a:rPr>
              <a:t>Let IFR (ARR / DEP LKCS)</a:t>
            </a:r>
          </a:p>
          <a:p>
            <a:pPr marL="357188" lvl="1" indent="0">
              <a:buNone/>
            </a:pPr>
            <a:endParaRPr lang="cs-CZ" sz="2000" dirty="0">
              <a:solidFill>
                <a:schemeClr val="tx1"/>
              </a:solidFill>
              <a:sym typeface="Wingdings" pitchFamily="2" charset="2"/>
            </a:endParaRPr>
          </a:p>
          <a:p>
            <a:pPr marL="11113" lvl="1" indent="0">
              <a:buNone/>
            </a:pPr>
            <a:endParaRPr lang="cs-CZ" sz="2000" dirty="0">
              <a:solidFill>
                <a:schemeClr val="tx1"/>
              </a:solidFill>
              <a:sym typeface="Wingdings" pitchFamily="2" charset="2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3AC4A27E-9AE7-536A-3797-2901B0D47496}"/>
              </a:ext>
            </a:extLst>
          </p:cNvPr>
          <p:cNvSpPr txBox="1">
            <a:spLocks/>
          </p:cNvSpPr>
          <p:nvPr/>
        </p:nvSpPr>
        <p:spPr>
          <a:xfrm>
            <a:off x="334962" y="2815437"/>
            <a:ext cx="4867232" cy="172971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61942" indent="-361942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Georgia" panose="02040502050405020303" pitchFamily="18" charset="0"/>
              <a:buChar char="―"/>
              <a:defRPr sz="2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28635" indent="-28574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857229" indent="-22859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5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123923" indent="-26034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tabLst>
                <a:tab pos="857229" algn="l"/>
              </a:tabLst>
              <a:defRPr sz="1351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1358866" indent="-234945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351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lvl="1" indent="0">
              <a:buFont typeface="Georgia" panose="02040502050405020303" pitchFamily="18" charset="0"/>
              <a:buNone/>
            </a:pPr>
            <a:r>
              <a:rPr lang="cs-CZ" sz="2000" b="1" dirty="0">
                <a:solidFill>
                  <a:schemeClr val="tx1"/>
                </a:solidFill>
              </a:rPr>
              <a:t>Postup aktivace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sz="2000" dirty="0">
                <a:solidFill>
                  <a:schemeClr val="tx1"/>
                </a:solidFill>
                <a:sym typeface="Wingdings" pitchFamily="2" charset="2"/>
              </a:rPr>
              <a:t>Aktivuje ACC Praha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sz="2000" dirty="0">
                <a:solidFill>
                  <a:schemeClr val="tx1"/>
                </a:solidFill>
                <a:sym typeface="Wingdings" pitchFamily="2" charset="2"/>
              </a:rPr>
              <a:t>ARR: cca 20 min před ETA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sz="2000" dirty="0">
                <a:solidFill>
                  <a:schemeClr val="tx1"/>
                </a:solidFill>
                <a:sym typeface="Wingdings" pitchFamily="2" charset="2"/>
              </a:rPr>
              <a:t>DEP: cca 20 min před EOBT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sz="2000" dirty="0">
                <a:solidFill>
                  <a:schemeClr val="tx1"/>
                </a:solidFill>
                <a:sym typeface="Wingdings" pitchFamily="2" charset="2"/>
              </a:rPr>
              <a:t>Doba aktivace podle provozních potřeb</a:t>
            </a:r>
          </a:p>
          <a:p>
            <a:pPr marL="11113" lvl="1" indent="0">
              <a:buFont typeface="Georgia" panose="02040502050405020303" pitchFamily="18" charset="0"/>
              <a:buNone/>
            </a:pPr>
            <a:endParaRPr lang="cs-CZ" sz="2000" dirty="0">
              <a:solidFill>
                <a:schemeClr val="tx1"/>
              </a:solidFill>
              <a:sym typeface="Wingdings" pitchFamily="2" charset="2"/>
            </a:endParaRP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6F528317-34D4-62BF-4EFF-96E0A3DD31EC}"/>
              </a:ext>
            </a:extLst>
          </p:cNvPr>
          <p:cNvGrpSpPr/>
          <p:nvPr/>
        </p:nvGrpSpPr>
        <p:grpSpPr>
          <a:xfrm>
            <a:off x="9447225" y="3947019"/>
            <a:ext cx="2222498" cy="990600"/>
            <a:chOff x="9929138" y="4393249"/>
            <a:chExt cx="2222498" cy="990600"/>
          </a:xfrm>
        </p:grpSpPr>
        <p:pic>
          <p:nvPicPr>
            <p:cNvPr id="10" name="Obrázek 9" descr="Obsah obrázku text&#10;&#10;Popis byl vytvořen automaticky">
              <a:extLst>
                <a:ext uri="{FF2B5EF4-FFF2-40B4-BE49-F238E27FC236}">
                  <a16:creationId xmlns:a16="http://schemas.microsoft.com/office/drawing/2014/main" id="{420051D2-B963-0670-6203-A1F9CCF7B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4536" y="4393249"/>
              <a:ext cx="2197100" cy="990600"/>
            </a:xfrm>
            <a:prstGeom prst="rect">
              <a:avLst/>
            </a:prstGeom>
          </p:spPr>
        </p:pic>
        <p:pic>
          <p:nvPicPr>
            <p:cNvPr id="11" name="Obrázek 10" descr="Obsah obrázku text, klipart&#10;&#10;Popis byl vytvořen automaticky">
              <a:extLst>
                <a:ext uri="{FF2B5EF4-FFF2-40B4-BE49-F238E27FC236}">
                  <a16:creationId xmlns:a16="http://schemas.microsoft.com/office/drawing/2014/main" id="{1A42E791-A76D-7C48-24EB-D0D5D56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9138" y="4794384"/>
              <a:ext cx="246857" cy="360000"/>
            </a:xfrm>
            <a:prstGeom prst="rect">
              <a:avLst/>
            </a:prstGeom>
          </p:spPr>
        </p:pic>
      </p:grp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3664845F-4235-0C9F-4AC7-2BC56F5B5CBD}"/>
              </a:ext>
            </a:extLst>
          </p:cNvPr>
          <p:cNvSpPr txBox="1">
            <a:spLocks/>
          </p:cNvSpPr>
          <p:nvPr/>
        </p:nvSpPr>
        <p:spPr>
          <a:xfrm>
            <a:off x="334962" y="4706730"/>
            <a:ext cx="4867232" cy="135752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61942" indent="-361942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Georgia" panose="02040502050405020303" pitchFamily="18" charset="0"/>
              <a:buChar char="―"/>
              <a:defRPr sz="2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28635" indent="-28574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857229" indent="-22859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5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123923" indent="-26034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tabLst>
                <a:tab pos="857229" algn="l"/>
              </a:tabLst>
              <a:defRPr sz="1351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1358866" indent="-234945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351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lvl="1" indent="0">
              <a:buFont typeface="Georgia" panose="02040502050405020303" pitchFamily="18" charset="0"/>
              <a:buNone/>
            </a:pPr>
            <a:r>
              <a:rPr lang="cs-CZ" sz="2000" b="1" dirty="0">
                <a:solidFill>
                  <a:schemeClr val="tx1"/>
                </a:solidFill>
              </a:rPr>
              <a:t>Postup deaktivace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sz="2000" dirty="0">
                <a:solidFill>
                  <a:schemeClr val="tx1"/>
                </a:solidFill>
                <a:sym typeface="Wingdings" pitchFamily="2" charset="2"/>
              </a:rPr>
              <a:t>Deaktivuje ACC Praha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sz="2000" dirty="0">
                <a:solidFill>
                  <a:schemeClr val="tx1"/>
                </a:solidFill>
                <a:sym typeface="Wingdings" pitchFamily="2" charset="2"/>
              </a:rPr>
              <a:t>ARR: po přistání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sz="2000" dirty="0">
                <a:solidFill>
                  <a:schemeClr val="tx1"/>
                </a:solidFill>
                <a:sym typeface="Wingdings" pitchFamily="2" charset="2"/>
              </a:rPr>
              <a:t>DEP: po opuštění TMA</a:t>
            </a:r>
          </a:p>
        </p:txBody>
      </p:sp>
    </p:spTree>
    <p:extLst>
      <p:ext uri="{BB962C8B-B14F-4D97-AF65-F5344CB8AC3E}">
        <p14:creationId xmlns:p14="http://schemas.microsoft.com/office/powerpoint/2010/main" val="385567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mapa&#10;&#10;Popis byl vytvořen automaticky">
            <a:extLst>
              <a:ext uri="{FF2B5EF4-FFF2-40B4-BE49-F238E27FC236}">
                <a16:creationId xmlns:a16="http://schemas.microsoft.com/office/drawing/2014/main" id="{B17F3A64-AC85-392D-399C-AAADFB7C20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" t="10803" r="13791" b="12618"/>
          <a:stretch/>
        </p:blipFill>
        <p:spPr>
          <a:xfrm>
            <a:off x="5202194" y="1552741"/>
            <a:ext cx="6989805" cy="396147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861" y="793749"/>
            <a:ext cx="11476892" cy="806451"/>
          </a:xfrm>
        </p:spPr>
        <p:txBody>
          <a:bodyPr anchor="t">
            <a:normAutofit/>
          </a:bodyPr>
          <a:lstStyle/>
          <a:p>
            <a:r>
              <a:rPr lang="cs-CZ" dirty="0"/>
              <a:t>Aktivace TMA České Budějovice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5A5BA440-62C4-EB50-A9E1-CF0F4469B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1555192"/>
            <a:ext cx="4867232" cy="187380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1113" lvl="1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Postup pro piloty</a:t>
            </a:r>
            <a:endParaRPr lang="cs-CZ" b="1" dirty="0">
              <a:solidFill>
                <a:schemeClr val="tx1"/>
              </a:solidFill>
            </a:endParaRP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sz="2000" dirty="0">
                <a:solidFill>
                  <a:schemeClr val="tx1"/>
                </a:solidFill>
              </a:rPr>
              <a:t>FIC poskytne </a:t>
            </a:r>
            <a:r>
              <a:rPr lang="cs-CZ" sz="2000" dirty="0" err="1">
                <a:solidFill>
                  <a:schemeClr val="tx1"/>
                </a:solidFill>
              </a:rPr>
              <a:t>info</a:t>
            </a:r>
            <a:r>
              <a:rPr lang="cs-CZ" sz="2000" dirty="0">
                <a:solidFill>
                  <a:schemeClr val="tx1"/>
                </a:solidFill>
              </a:rPr>
              <a:t> o čase aktivace TMA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sz="2000" dirty="0">
                <a:solidFill>
                  <a:schemeClr val="tx1"/>
                </a:solidFill>
              </a:rPr>
              <a:t>Pilot oznámí FIC úmysly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sz="2000" dirty="0">
                <a:solidFill>
                  <a:schemeClr val="tx1"/>
                </a:solidFill>
              </a:rPr>
              <a:t>	(1) požádá ACC o letové povolení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sz="2000" dirty="0">
                <a:solidFill>
                  <a:schemeClr val="tx1"/>
                </a:solidFill>
              </a:rPr>
              <a:t>	(2) opustí prostor RMZ I / TMA</a:t>
            </a:r>
          </a:p>
          <a:p>
            <a:pPr marL="357188" lvl="1" indent="0">
              <a:buNone/>
            </a:pPr>
            <a:endParaRPr lang="cs-CZ" sz="2000" dirty="0">
              <a:solidFill>
                <a:schemeClr val="tx1"/>
              </a:solidFill>
              <a:sym typeface="Wingdings" pitchFamily="2" charset="2"/>
            </a:endParaRPr>
          </a:p>
          <a:p>
            <a:pPr marL="11113" lvl="1" indent="0">
              <a:buNone/>
            </a:pPr>
            <a:endParaRPr lang="cs-CZ" sz="2000" dirty="0">
              <a:solidFill>
                <a:schemeClr val="tx1"/>
              </a:solidFill>
              <a:sym typeface="Wingdings" pitchFamily="2" charset="2"/>
            </a:endParaRP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6F528317-34D4-62BF-4EFF-96E0A3DD31EC}"/>
              </a:ext>
            </a:extLst>
          </p:cNvPr>
          <p:cNvGrpSpPr/>
          <p:nvPr/>
        </p:nvGrpSpPr>
        <p:grpSpPr>
          <a:xfrm>
            <a:off x="9447225" y="3947019"/>
            <a:ext cx="2222498" cy="990600"/>
            <a:chOff x="9929138" y="4393249"/>
            <a:chExt cx="2222498" cy="990600"/>
          </a:xfrm>
        </p:grpSpPr>
        <p:pic>
          <p:nvPicPr>
            <p:cNvPr id="10" name="Obrázek 9" descr="Obsah obrázku text&#10;&#10;Popis byl vytvořen automaticky">
              <a:extLst>
                <a:ext uri="{FF2B5EF4-FFF2-40B4-BE49-F238E27FC236}">
                  <a16:creationId xmlns:a16="http://schemas.microsoft.com/office/drawing/2014/main" id="{420051D2-B963-0670-6203-A1F9CCF7B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4536" y="4393249"/>
              <a:ext cx="2197100" cy="990600"/>
            </a:xfrm>
            <a:prstGeom prst="rect">
              <a:avLst/>
            </a:prstGeom>
          </p:spPr>
        </p:pic>
        <p:pic>
          <p:nvPicPr>
            <p:cNvPr id="11" name="Obrázek 10" descr="Obsah obrázku text, klipart&#10;&#10;Popis byl vytvořen automaticky">
              <a:extLst>
                <a:ext uri="{FF2B5EF4-FFF2-40B4-BE49-F238E27FC236}">
                  <a16:creationId xmlns:a16="http://schemas.microsoft.com/office/drawing/2014/main" id="{1A42E791-A76D-7C48-24EB-D0D5D56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9138" y="4794384"/>
              <a:ext cx="246857" cy="360000"/>
            </a:xfrm>
            <a:prstGeom prst="rect">
              <a:avLst/>
            </a:prstGeom>
          </p:spPr>
        </p:pic>
      </p:grp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5F2E6FC-E829-F063-B04F-1C08D141E307}"/>
              </a:ext>
            </a:extLst>
          </p:cNvPr>
          <p:cNvSpPr txBox="1">
            <a:spLocks/>
          </p:cNvSpPr>
          <p:nvPr/>
        </p:nvSpPr>
        <p:spPr>
          <a:xfrm>
            <a:off x="334962" y="3584248"/>
            <a:ext cx="4867232" cy="135337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61942" indent="-361942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Georgia" panose="02040502050405020303" pitchFamily="18" charset="0"/>
              <a:buChar char="―"/>
              <a:defRPr sz="2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28635" indent="-28574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857229" indent="-22859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5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123923" indent="-26034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tabLst>
                <a:tab pos="857229" algn="l"/>
              </a:tabLst>
              <a:defRPr sz="1351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1358866" indent="-234945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351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lvl="1" indent="0">
              <a:buFont typeface="Georgia" panose="02040502050405020303" pitchFamily="18" charset="0"/>
              <a:buNone/>
            </a:pPr>
            <a:r>
              <a:rPr lang="cs-CZ" sz="2000" b="1" dirty="0">
                <a:solidFill>
                  <a:schemeClr val="tx1"/>
                </a:solidFill>
              </a:rPr>
              <a:t>K čemu letová povolení?</a:t>
            </a:r>
            <a:endParaRPr lang="cs-CZ" b="1" dirty="0">
              <a:solidFill>
                <a:schemeClr val="tx1"/>
              </a:solidFill>
            </a:endParaRPr>
          </a:p>
          <a:p>
            <a:pPr marL="342891" lvl="1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Využívají se pouze k nutnému omezení letů letadel pro zajištění jejich bezpečnosti</a:t>
            </a:r>
          </a:p>
          <a:p>
            <a:pPr marL="357188" lvl="1" indent="0">
              <a:buFont typeface="Georgia" panose="02040502050405020303" pitchFamily="18" charset="0"/>
              <a:buNone/>
            </a:pPr>
            <a:endParaRPr lang="cs-CZ" sz="2000" dirty="0">
              <a:solidFill>
                <a:schemeClr val="tx1"/>
              </a:solidFill>
              <a:sym typeface="Wingdings" pitchFamily="2" charset="2"/>
            </a:endParaRPr>
          </a:p>
          <a:p>
            <a:pPr marL="11113" lvl="1" indent="0">
              <a:buFont typeface="Georgia" panose="02040502050405020303" pitchFamily="18" charset="0"/>
              <a:buNone/>
            </a:pPr>
            <a:endParaRPr lang="cs-CZ" sz="2000" dirty="0">
              <a:solidFill>
                <a:schemeClr val="tx1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7784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861" y="793749"/>
            <a:ext cx="11476892" cy="806451"/>
          </a:xfrm>
        </p:spPr>
        <p:txBody>
          <a:bodyPr anchor="t">
            <a:normAutofit/>
          </a:bodyPr>
          <a:lstStyle/>
          <a:p>
            <a:r>
              <a:rPr lang="cs-CZ" dirty="0"/>
              <a:t>STAR RWY 27 (kratší)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344EF9C-DC51-90B9-BD8D-3D1E8ABF228A}"/>
              </a:ext>
            </a:extLst>
          </p:cNvPr>
          <p:cNvSpPr/>
          <p:nvPr/>
        </p:nvSpPr>
        <p:spPr>
          <a:xfrm>
            <a:off x="0" y="5612524"/>
            <a:ext cx="12191999" cy="1245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2BBE61B-54ED-4EF1-1CB9-7587B29D9A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32" y="1428750"/>
            <a:ext cx="8462736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9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861" y="793749"/>
            <a:ext cx="11476892" cy="806451"/>
          </a:xfrm>
        </p:spPr>
        <p:txBody>
          <a:bodyPr anchor="t">
            <a:normAutofit/>
          </a:bodyPr>
          <a:lstStyle/>
          <a:p>
            <a:r>
              <a:rPr lang="cs-CZ" dirty="0"/>
              <a:t>STAR RWY 27 (delší)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344EF9C-DC51-90B9-BD8D-3D1E8ABF228A}"/>
              </a:ext>
            </a:extLst>
          </p:cNvPr>
          <p:cNvSpPr/>
          <p:nvPr/>
        </p:nvSpPr>
        <p:spPr>
          <a:xfrm>
            <a:off x="0" y="5612524"/>
            <a:ext cx="12191999" cy="1245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7BA5337-DD7F-6152-5933-7F97D36D80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2"/>
          <a:stretch/>
        </p:blipFill>
        <p:spPr>
          <a:xfrm>
            <a:off x="3204689" y="1395013"/>
            <a:ext cx="5841235" cy="543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5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861" y="793749"/>
            <a:ext cx="11476892" cy="806451"/>
          </a:xfrm>
        </p:spPr>
        <p:txBody>
          <a:bodyPr anchor="t">
            <a:normAutofit/>
          </a:bodyPr>
          <a:lstStyle/>
          <a:p>
            <a:r>
              <a:rPr lang="cs-CZ" dirty="0"/>
              <a:t>SID RWY 27 (kratší)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344EF9C-DC51-90B9-BD8D-3D1E8ABF228A}"/>
              </a:ext>
            </a:extLst>
          </p:cNvPr>
          <p:cNvSpPr/>
          <p:nvPr/>
        </p:nvSpPr>
        <p:spPr>
          <a:xfrm>
            <a:off x="0" y="5612524"/>
            <a:ext cx="12191999" cy="1245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1D48EF3-0188-A143-7593-FE658B5F8A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30" y="1470991"/>
            <a:ext cx="8395339" cy="538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3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861" y="793749"/>
            <a:ext cx="11476892" cy="806451"/>
          </a:xfrm>
        </p:spPr>
        <p:txBody>
          <a:bodyPr anchor="t">
            <a:normAutofit/>
          </a:bodyPr>
          <a:lstStyle/>
          <a:p>
            <a:r>
              <a:rPr lang="cs-CZ" dirty="0"/>
              <a:t>SID RWY 27 (delší)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344EF9C-DC51-90B9-BD8D-3D1E8ABF228A}"/>
              </a:ext>
            </a:extLst>
          </p:cNvPr>
          <p:cNvSpPr/>
          <p:nvPr/>
        </p:nvSpPr>
        <p:spPr>
          <a:xfrm>
            <a:off x="0" y="5612524"/>
            <a:ext cx="12191999" cy="1245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C19861D-D42A-665A-3C97-8670C33B02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352" y="1431235"/>
            <a:ext cx="8457296" cy="542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5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861" y="793749"/>
            <a:ext cx="11476892" cy="806451"/>
          </a:xfrm>
        </p:spPr>
        <p:txBody>
          <a:bodyPr anchor="t">
            <a:normAutofit/>
          </a:bodyPr>
          <a:lstStyle/>
          <a:p>
            <a:r>
              <a:rPr lang="cs-CZ" dirty="0"/>
              <a:t>SID RWY 09 (kratší)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344EF9C-DC51-90B9-BD8D-3D1E8ABF228A}"/>
              </a:ext>
            </a:extLst>
          </p:cNvPr>
          <p:cNvSpPr/>
          <p:nvPr/>
        </p:nvSpPr>
        <p:spPr>
          <a:xfrm>
            <a:off x="0" y="5612524"/>
            <a:ext cx="12191999" cy="1245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E1E827F-8BAE-00CB-4006-A3C5EB66A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30" y="1470991"/>
            <a:ext cx="8395339" cy="538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4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861" y="793749"/>
            <a:ext cx="11476892" cy="806451"/>
          </a:xfrm>
        </p:spPr>
        <p:txBody>
          <a:bodyPr anchor="t">
            <a:normAutofit/>
          </a:bodyPr>
          <a:lstStyle/>
          <a:p>
            <a:r>
              <a:rPr lang="cs-CZ" dirty="0"/>
              <a:t>SID RWY 09 (delší)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344EF9C-DC51-90B9-BD8D-3D1E8ABF228A}"/>
              </a:ext>
            </a:extLst>
          </p:cNvPr>
          <p:cNvSpPr/>
          <p:nvPr/>
        </p:nvSpPr>
        <p:spPr>
          <a:xfrm>
            <a:off x="0" y="5612524"/>
            <a:ext cx="12191999" cy="1245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D44E548-CCF7-97DB-A569-B99905FEF7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2"/>
          <a:stretch/>
        </p:blipFill>
        <p:spPr>
          <a:xfrm>
            <a:off x="3324224" y="1417983"/>
            <a:ext cx="5543552" cy="544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6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861" y="793749"/>
            <a:ext cx="11476892" cy="806451"/>
          </a:xfrm>
        </p:spPr>
        <p:txBody>
          <a:bodyPr anchor="t">
            <a:normAutofit/>
          </a:bodyPr>
          <a:lstStyle/>
          <a:p>
            <a:r>
              <a:rPr lang="cs-CZ" dirty="0"/>
              <a:t>Přístrojové přiblížení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344EF9C-DC51-90B9-BD8D-3D1E8ABF228A}"/>
              </a:ext>
            </a:extLst>
          </p:cNvPr>
          <p:cNvSpPr/>
          <p:nvPr/>
        </p:nvSpPr>
        <p:spPr>
          <a:xfrm>
            <a:off x="0" y="5612524"/>
            <a:ext cx="12191999" cy="1245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C3B4EDF-90F2-1099-C8FA-0C13BE294B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107" y="1636592"/>
            <a:ext cx="7772400" cy="459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7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861" y="793749"/>
            <a:ext cx="11476892" cy="806451"/>
          </a:xfrm>
        </p:spPr>
        <p:txBody>
          <a:bodyPr anchor="t">
            <a:normAutofit/>
          </a:bodyPr>
          <a:lstStyle/>
          <a:p>
            <a:r>
              <a:rPr lang="cs-CZ" dirty="0"/>
              <a:t>ATZ České Budějovice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344EF9C-DC51-90B9-BD8D-3D1E8ABF228A}"/>
              </a:ext>
            </a:extLst>
          </p:cNvPr>
          <p:cNvSpPr/>
          <p:nvPr/>
        </p:nvSpPr>
        <p:spPr>
          <a:xfrm>
            <a:off x="0" y="5612524"/>
            <a:ext cx="12191999" cy="1245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Obsah obrázku mapa&#10;&#10;Popis byl vytvořen automaticky">
            <a:extLst>
              <a:ext uri="{FF2B5EF4-FFF2-40B4-BE49-F238E27FC236}">
                <a16:creationId xmlns:a16="http://schemas.microsoft.com/office/drawing/2014/main" id="{36049395-2296-51C4-3EC7-299F13FB7D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06" y="1497288"/>
            <a:ext cx="9871388" cy="53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1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861" y="793749"/>
            <a:ext cx="11476892" cy="806451"/>
          </a:xfrm>
        </p:spPr>
        <p:txBody>
          <a:bodyPr anchor="t">
            <a:normAutofit/>
          </a:bodyPr>
          <a:lstStyle/>
          <a:p>
            <a:r>
              <a:rPr lang="cs-CZ" dirty="0"/>
              <a:t>ATCSMA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344EF9C-DC51-90B9-BD8D-3D1E8ABF228A}"/>
              </a:ext>
            </a:extLst>
          </p:cNvPr>
          <p:cNvSpPr/>
          <p:nvPr/>
        </p:nvSpPr>
        <p:spPr>
          <a:xfrm>
            <a:off x="0" y="5612524"/>
            <a:ext cx="12191999" cy="1245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64D2D1C-50A2-9D33-7C47-AD3D5C567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78" y="1507407"/>
            <a:ext cx="6891641" cy="535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6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75920" y="268927"/>
            <a:ext cx="8234680" cy="879153"/>
          </a:xfrm>
        </p:spPr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0195CDAE-B949-7AE3-B7B5-2489F7BD726A}"/>
              </a:ext>
            </a:extLst>
          </p:cNvPr>
          <p:cNvSpPr txBox="1">
            <a:spLocks/>
          </p:cNvSpPr>
          <p:nvPr/>
        </p:nvSpPr>
        <p:spPr>
          <a:xfrm>
            <a:off x="375920" y="2290767"/>
            <a:ext cx="7193280" cy="13363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b="0" dirty="0"/>
              <a:t>Petr Hrabica (OPLNS / DPLR)</a:t>
            </a:r>
          </a:p>
          <a:p>
            <a:r>
              <a:rPr lang="cs-CZ" sz="3200" b="0" dirty="0" err="1"/>
              <a:t>hrabica@ans.cz</a:t>
            </a:r>
            <a:endParaRPr lang="cs-CZ" sz="3200" b="0" dirty="0"/>
          </a:p>
        </p:txBody>
      </p:sp>
    </p:spTree>
    <p:extLst>
      <p:ext uri="{BB962C8B-B14F-4D97-AF65-F5344CB8AC3E}">
        <p14:creationId xmlns:p14="http://schemas.microsoft.com/office/powerpoint/2010/main" val="359681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Obrázek 27" descr="Obsah obrázku mapa&#10;&#10;Popis byl vytvořen automaticky">
            <a:extLst>
              <a:ext uri="{FF2B5EF4-FFF2-40B4-BE49-F238E27FC236}">
                <a16:creationId xmlns:a16="http://schemas.microsoft.com/office/drawing/2014/main" id="{21C74D4A-B3D9-59A7-704F-235C054C85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414347"/>
            <a:ext cx="7772400" cy="422084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861" y="793749"/>
            <a:ext cx="11476892" cy="806451"/>
          </a:xfrm>
        </p:spPr>
        <p:txBody>
          <a:bodyPr anchor="t">
            <a:normAutofit/>
          </a:bodyPr>
          <a:lstStyle/>
          <a:p>
            <a:r>
              <a:rPr lang="cs-CZ" dirty="0"/>
              <a:t>ATZ České Budějovice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5A5BA440-62C4-EB50-A9E1-CF0F4469B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1592263"/>
            <a:ext cx="4777037" cy="806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Vertikální hranice</a:t>
            </a:r>
          </a:p>
          <a:p>
            <a:pPr marL="342891" lvl="1" indent="0">
              <a:buNone/>
            </a:pPr>
            <a:r>
              <a:rPr lang="cs-CZ" dirty="0">
                <a:solidFill>
                  <a:schemeClr val="tx1"/>
                </a:solidFill>
              </a:rPr>
              <a:t>GND – 3500 ft AMSL</a:t>
            </a:r>
            <a:endParaRPr lang="cs-CZ" dirty="0"/>
          </a:p>
          <a:p>
            <a:endParaRPr lang="cs-CZ" dirty="0"/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A305567F-BE8E-D85E-95E9-61F3DFC280DF}"/>
              </a:ext>
            </a:extLst>
          </p:cNvPr>
          <p:cNvSpPr txBox="1">
            <a:spLocks/>
          </p:cNvSpPr>
          <p:nvPr/>
        </p:nvSpPr>
        <p:spPr>
          <a:xfrm>
            <a:off x="334963" y="2625191"/>
            <a:ext cx="4777037" cy="806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1942" indent="-361942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Georgia" panose="02040502050405020303" pitchFamily="18" charset="0"/>
              <a:buChar char="―"/>
              <a:defRPr sz="2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28635" indent="-28574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857229" indent="-22859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5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123923" indent="-26034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tabLst>
                <a:tab pos="857229" algn="l"/>
              </a:tabLst>
              <a:defRPr sz="1351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1358866" indent="-234945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351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eorgia" panose="02040502050405020303" pitchFamily="18" charset="0"/>
              <a:buNone/>
            </a:pPr>
            <a:r>
              <a:rPr lang="cs-CZ" b="1" dirty="0">
                <a:solidFill>
                  <a:schemeClr val="tx1"/>
                </a:solidFill>
              </a:rPr>
              <a:t>Horizontální hranice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dirty="0">
                <a:solidFill>
                  <a:schemeClr val="tx1"/>
                </a:solidFill>
              </a:rPr>
              <a:t>Rozšíření ATZ jižním směrem</a:t>
            </a:r>
            <a:endParaRPr lang="cs-CZ" dirty="0"/>
          </a:p>
          <a:p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23240AE6-35B0-A681-231D-22017E842E8A}"/>
              </a:ext>
            </a:extLst>
          </p:cNvPr>
          <p:cNvSpPr txBox="1">
            <a:spLocks/>
          </p:cNvSpPr>
          <p:nvPr/>
        </p:nvSpPr>
        <p:spPr>
          <a:xfrm>
            <a:off x="334963" y="3658119"/>
            <a:ext cx="4777037" cy="806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1942" indent="-361942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Georgia" panose="02040502050405020303" pitchFamily="18" charset="0"/>
              <a:buChar char="―"/>
              <a:defRPr sz="2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28635" indent="-28574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857229" indent="-22859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5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123923" indent="-26034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tabLst>
                <a:tab pos="857229" algn="l"/>
              </a:tabLst>
              <a:defRPr sz="1351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1358866" indent="-234945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351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eorgia" panose="02040502050405020303" pitchFamily="18" charset="0"/>
              <a:buNone/>
            </a:pPr>
            <a:r>
              <a:rPr lang="cs-CZ" b="1" dirty="0">
                <a:solidFill>
                  <a:schemeClr val="tx1"/>
                </a:solidFill>
              </a:rPr>
              <a:t>Třída vzdušného prostoru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dirty="0">
                <a:solidFill>
                  <a:schemeClr val="tx1"/>
                </a:solidFill>
              </a:rPr>
              <a:t>G – neřízený vzdušný prostor</a:t>
            </a:r>
            <a:endParaRPr lang="cs-CZ" dirty="0"/>
          </a:p>
          <a:p>
            <a:endParaRPr lang="cs-CZ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61D4CFF9-5033-CD50-9C2C-0C2D68A24005}"/>
              </a:ext>
            </a:extLst>
          </p:cNvPr>
          <p:cNvSpPr txBox="1">
            <a:spLocks/>
          </p:cNvSpPr>
          <p:nvPr/>
        </p:nvSpPr>
        <p:spPr>
          <a:xfrm>
            <a:off x="334963" y="4691046"/>
            <a:ext cx="4777037" cy="1088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1942" indent="-361942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Georgia" panose="02040502050405020303" pitchFamily="18" charset="0"/>
              <a:buChar char="―"/>
              <a:defRPr sz="2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28635" indent="-28574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857229" indent="-22859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5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123923" indent="-26034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tabLst>
                <a:tab pos="857229" algn="l"/>
              </a:tabLst>
              <a:defRPr sz="1351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1358866" indent="-234945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351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eorgia" panose="02040502050405020303" pitchFamily="18" charset="0"/>
              <a:buNone/>
            </a:pPr>
            <a:r>
              <a:rPr lang="cs-CZ" b="1" dirty="0">
                <a:solidFill>
                  <a:schemeClr val="tx1"/>
                </a:solidFill>
              </a:rPr>
              <a:t>Atribut RMZ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dirty="0" err="1">
                <a:solidFill>
                  <a:schemeClr val="tx1"/>
                </a:solidFill>
              </a:rPr>
              <a:t>Radio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Mandatory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Zone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14" name="Obrázek 13" descr="Obsah obrázku text&#10;&#10;Popis byl vytvořen automaticky">
            <a:extLst>
              <a:ext uri="{FF2B5EF4-FFF2-40B4-BE49-F238E27FC236}">
                <a16:creationId xmlns:a16="http://schemas.microsoft.com/office/drawing/2014/main" id="{EDFD1A6E-CC95-557C-B5AF-B7953B6E01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088" y="941618"/>
            <a:ext cx="2597391" cy="1171078"/>
          </a:xfrm>
          <a:prstGeom prst="rect">
            <a:avLst/>
          </a:prstGeom>
        </p:spPr>
      </p:pic>
      <p:pic>
        <p:nvPicPr>
          <p:cNvPr id="18" name="Obrázek 17" descr="Obsah obrázku text, iPod, elektronika&#10;&#10;Popis byl vytvořen automaticky">
            <a:extLst>
              <a:ext uri="{FF2B5EF4-FFF2-40B4-BE49-F238E27FC236}">
                <a16:creationId xmlns:a16="http://schemas.microsoft.com/office/drawing/2014/main" id="{BBD8482B-05B9-69A1-7CB4-8879E3363A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011" y="2591679"/>
            <a:ext cx="5182654" cy="2692101"/>
          </a:xfrm>
          <a:prstGeom prst="rect">
            <a:avLst/>
          </a:prstGeom>
        </p:spPr>
      </p:pic>
      <p:pic>
        <p:nvPicPr>
          <p:cNvPr id="20" name="Obrázek 19" descr="Obsah obrázku text, klipart&#10;&#10;Popis byl vytvořen automaticky">
            <a:extLst>
              <a:ext uri="{FF2B5EF4-FFF2-40B4-BE49-F238E27FC236}">
                <a16:creationId xmlns:a16="http://schemas.microsoft.com/office/drawing/2014/main" id="{819A6464-4371-5A7B-63CC-59EA6BAAF0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293" y="1415756"/>
            <a:ext cx="252951" cy="368888"/>
          </a:xfrm>
          <a:prstGeom prst="rect">
            <a:avLst/>
          </a:prstGeom>
        </p:spPr>
      </p:pic>
      <p:pic>
        <p:nvPicPr>
          <p:cNvPr id="26" name="Obrázek 25" descr="Obsah obrázku text, elektronika, reproduktor, stereo&#10;&#10;Popis byl vytvořen automaticky">
            <a:extLst>
              <a:ext uri="{FF2B5EF4-FFF2-40B4-BE49-F238E27FC236}">
                <a16:creationId xmlns:a16="http://schemas.microsoft.com/office/drawing/2014/main" id="{B0980843-9731-AD31-1AA4-885E941B56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917" y="3947311"/>
            <a:ext cx="4336090" cy="274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5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861" y="793749"/>
            <a:ext cx="11476892" cy="806451"/>
          </a:xfrm>
        </p:spPr>
        <p:txBody>
          <a:bodyPr anchor="t">
            <a:normAutofit/>
          </a:bodyPr>
          <a:lstStyle/>
          <a:p>
            <a:r>
              <a:rPr lang="cs-CZ" dirty="0"/>
              <a:t>ATZ / Třída G</a:t>
            </a:r>
          </a:p>
        </p:txBody>
      </p:sp>
      <p:pic>
        <p:nvPicPr>
          <p:cNvPr id="10" name="Obrázek 9" descr="Obsah obrázku mapa&#10;&#10;Popis byl vytvořen automaticky">
            <a:extLst>
              <a:ext uri="{FF2B5EF4-FFF2-40B4-BE49-F238E27FC236}">
                <a16:creationId xmlns:a16="http://schemas.microsoft.com/office/drawing/2014/main" id="{DC3D9FCC-D2CF-5CEC-39AD-9F70DF75AF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2" t="29011" r="32987" b="24099"/>
          <a:stretch/>
        </p:blipFill>
        <p:spPr>
          <a:xfrm>
            <a:off x="6096000" y="1915095"/>
            <a:ext cx="5952217" cy="330063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ADA587C2-8E9C-766E-CDE4-FF9D8D9523AD}"/>
              </a:ext>
            </a:extLst>
          </p:cNvPr>
          <p:cNvSpPr txBox="1"/>
          <p:nvPr/>
        </p:nvSpPr>
        <p:spPr>
          <a:xfrm>
            <a:off x="8064040" y="3292608"/>
            <a:ext cx="1429366" cy="545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300" b="1" dirty="0">
                <a:solidFill>
                  <a:srgbClr val="0432FF"/>
                </a:solidFill>
                <a:highlight>
                  <a:srgbClr val="C0C0C0"/>
                </a:highlight>
              </a:rPr>
              <a:t>Třída G</a:t>
            </a:r>
          </a:p>
        </p:txBody>
      </p:sp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B71EFD83-91F9-A045-3017-EA4C1E57D334}"/>
              </a:ext>
            </a:extLst>
          </p:cNvPr>
          <p:cNvSpPr txBox="1">
            <a:spLocks/>
          </p:cNvSpPr>
          <p:nvPr/>
        </p:nvSpPr>
        <p:spPr>
          <a:xfrm>
            <a:off x="207599" y="3654945"/>
            <a:ext cx="5515632" cy="13625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1942" indent="-361942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Georgia" panose="02040502050405020303" pitchFamily="18" charset="0"/>
              <a:buChar char="―"/>
              <a:defRPr sz="2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28635" indent="-28574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857229" indent="-22859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5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123923" indent="-26034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tabLst>
                <a:tab pos="857229" algn="l"/>
              </a:tabLst>
              <a:defRPr sz="1351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1358866" indent="-234945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351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L 11 Hlava 2 – 2.6 Klasifikace </a:t>
            </a:r>
            <a:r>
              <a:rPr lang="cs-CZ" b="1" dirty="0" err="1">
                <a:solidFill>
                  <a:schemeClr val="tx1"/>
                </a:solidFill>
              </a:rPr>
              <a:t>vzd</a:t>
            </a:r>
            <a:r>
              <a:rPr lang="cs-CZ" b="1" dirty="0">
                <a:solidFill>
                  <a:schemeClr val="tx1"/>
                </a:solidFill>
              </a:rPr>
              <a:t>. prostorů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sz="2000" dirty="0">
                <a:solidFill>
                  <a:schemeClr val="tx1"/>
                </a:solidFill>
              </a:rPr>
              <a:t>Jsou povoleny lety IFR a VFR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sz="2000" dirty="0">
                <a:solidFill>
                  <a:schemeClr val="tx1"/>
                </a:solidFill>
              </a:rPr>
              <a:t>Všem letům se poskytuje FIS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sz="2000" dirty="0">
                <a:solidFill>
                  <a:schemeClr val="tx1"/>
                </a:solidFill>
              </a:rPr>
              <a:t>Letové povolení se </a:t>
            </a:r>
            <a:r>
              <a:rPr lang="cs-CZ" sz="2000" b="1" u="sng" dirty="0">
                <a:solidFill>
                  <a:schemeClr val="tx1"/>
                </a:solidFill>
              </a:rPr>
              <a:t>nevydává</a:t>
            </a:r>
            <a:endParaRPr lang="cs-CZ" sz="2000" b="1" u="sng" dirty="0"/>
          </a:p>
        </p:txBody>
      </p:sp>
      <p:pic>
        <p:nvPicPr>
          <p:cNvPr id="25" name="Obrázek 24" descr="Obsah obrázku planina, doprava, letadlo, tmavé&#10;&#10;Popis byl vytvořen automaticky">
            <a:extLst>
              <a:ext uri="{FF2B5EF4-FFF2-40B4-BE49-F238E27FC236}">
                <a16:creationId xmlns:a16="http://schemas.microsoft.com/office/drawing/2014/main" id="{DFAC37F8-3FC9-0F90-4310-2211F9D823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5924">
            <a:off x="13168114" y="3845265"/>
            <a:ext cx="2245391" cy="1527477"/>
          </a:xfrm>
          <a:prstGeom prst="rect">
            <a:avLst/>
          </a:prstGeom>
        </p:spPr>
      </p:pic>
      <p:pic>
        <p:nvPicPr>
          <p:cNvPr id="31" name="Obrázek 30" descr="Obsah obrázku planina, letadlo, exteriér, doprava&#10;&#10;Popis byl vytvořen automaticky">
            <a:extLst>
              <a:ext uri="{FF2B5EF4-FFF2-40B4-BE49-F238E27FC236}">
                <a16:creationId xmlns:a16="http://schemas.microsoft.com/office/drawing/2014/main" id="{3E29E548-83A0-4F69-F8AA-35D2D89F69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9584" flipH="1">
            <a:off x="-3676790" y="1225970"/>
            <a:ext cx="3111500" cy="1028700"/>
          </a:xfrm>
          <a:prstGeom prst="rect">
            <a:avLst/>
          </a:prstGeom>
        </p:spPr>
      </p:pic>
      <p:pic>
        <p:nvPicPr>
          <p:cNvPr id="32" name="Obrázek 31" descr="Obsah obrázku planina, letadlo, exteriér, doprava&#10;&#10;Popis byl vytvořen automaticky">
            <a:extLst>
              <a:ext uri="{FF2B5EF4-FFF2-40B4-BE49-F238E27FC236}">
                <a16:creationId xmlns:a16="http://schemas.microsoft.com/office/drawing/2014/main" id="{650735F6-D564-7126-1AB9-682D4BDF1C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9584" flipH="1">
            <a:off x="-3033064" y="-647163"/>
            <a:ext cx="2484382" cy="821367"/>
          </a:xfrm>
          <a:prstGeom prst="rect">
            <a:avLst/>
          </a:prstGeom>
        </p:spPr>
      </p:pic>
      <p:pic>
        <p:nvPicPr>
          <p:cNvPr id="33" name="Obrázek 32" descr="Obsah obrázku planina, letadlo, exteriér, doprava&#10;&#10;Popis byl vytvořen automaticky">
            <a:extLst>
              <a:ext uri="{FF2B5EF4-FFF2-40B4-BE49-F238E27FC236}">
                <a16:creationId xmlns:a16="http://schemas.microsoft.com/office/drawing/2014/main" id="{467C9449-F64A-5C04-291D-2411362D7C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9584" flipH="1">
            <a:off x="-2943190" y="192326"/>
            <a:ext cx="1122587" cy="371141"/>
          </a:xfrm>
          <a:prstGeom prst="rect">
            <a:avLst/>
          </a:prstGeom>
        </p:spPr>
      </p:pic>
      <p:pic>
        <p:nvPicPr>
          <p:cNvPr id="35" name="Obrázek 34" descr="Obsah obrázku osoba, vázanka, muž, oblečení&#10;&#10;Popis byl vytvořen automaticky">
            <a:extLst>
              <a:ext uri="{FF2B5EF4-FFF2-40B4-BE49-F238E27FC236}">
                <a16:creationId xmlns:a16="http://schemas.microsoft.com/office/drawing/2014/main" id="{BB26614F-D4FF-FC91-AF70-4D9771639B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968" y="3832412"/>
            <a:ext cx="2941544" cy="3025588"/>
          </a:xfrm>
          <a:prstGeom prst="rect">
            <a:avLst/>
          </a:prstGeom>
        </p:spPr>
      </p:pic>
      <p:sp>
        <p:nvSpPr>
          <p:cNvPr id="36" name="Zaoblený obdélníkový bublinový popisek 35">
            <a:extLst>
              <a:ext uri="{FF2B5EF4-FFF2-40B4-BE49-F238E27FC236}">
                <a16:creationId xmlns:a16="http://schemas.microsoft.com/office/drawing/2014/main" id="{D13B1C72-EA41-060C-3935-4E325EE9E197}"/>
              </a:ext>
            </a:extLst>
          </p:cNvPr>
          <p:cNvSpPr/>
          <p:nvPr/>
        </p:nvSpPr>
        <p:spPr>
          <a:xfrm>
            <a:off x="8064040" y="4214655"/>
            <a:ext cx="1980913" cy="545604"/>
          </a:xfrm>
          <a:prstGeom prst="wedgeRoundRectCallout">
            <a:avLst>
              <a:gd name="adj1" fmla="val -61563"/>
              <a:gd name="adj2" fmla="val 9700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DRÁHA VOLNÁ</a:t>
            </a:r>
          </a:p>
        </p:txBody>
      </p:sp>
      <p:sp>
        <p:nvSpPr>
          <p:cNvPr id="37" name="Zaoblený obdélníkový bublinový popisek 36">
            <a:extLst>
              <a:ext uri="{FF2B5EF4-FFF2-40B4-BE49-F238E27FC236}">
                <a16:creationId xmlns:a16="http://schemas.microsoft.com/office/drawing/2014/main" id="{F3D12686-EC96-B91B-7926-4865BF6F89DF}"/>
              </a:ext>
            </a:extLst>
          </p:cNvPr>
          <p:cNvSpPr/>
          <p:nvPr/>
        </p:nvSpPr>
        <p:spPr>
          <a:xfrm>
            <a:off x="4507432" y="4336201"/>
            <a:ext cx="1980913" cy="545604"/>
          </a:xfrm>
          <a:prstGeom prst="wedgeRoundRectCallout">
            <a:avLst>
              <a:gd name="adj1" fmla="val 74882"/>
              <a:gd name="adj2" fmla="val 5017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YES, YOU CAN!</a:t>
            </a:r>
          </a:p>
        </p:txBody>
      </p:sp>
    </p:spTree>
    <p:extLst>
      <p:ext uri="{BB962C8B-B14F-4D97-AF65-F5344CB8AC3E}">
        <p14:creationId xmlns:p14="http://schemas.microsoft.com/office/powerpoint/2010/main" val="185935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11111 L 0.59219 0.1541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76" y="1326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3 0.08843 L -0.35 -0.1391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9" y="-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37 0.15718 L 0.32631 0.3307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84 0.07037 L 0.21237 0.170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83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uiExpand="1" build="p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délník 32">
            <a:extLst>
              <a:ext uri="{FF2B5EF4-FFF2-40B4-BE49-F238E27FC236}">
                <a16:creationId xmlns:a16="http://schemas.microsoft.com/office/drawing/2014/main" id="{CEC64982-72C8-1310-2183-39B8A3F5FC65}"/>
              </a:ext>
            </a:extLst>
          </p:cNvPr>
          <p:cNvSpPr/>
          <p:nvPr/>
        </p:nvSpPr>
        <p:spPr>
          <a:xfrm>
            <a:off x="0" y="5612524"/>
            <a:ext cx="12191999" cy="1245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861" y="793749"/>
            <a:ext cx="11476892" cy="806451"/>
          </a:xfrm>
        </p:spPr>
        <p:txBody>
          <a:bodyPr anchor="t">
            <a:normAutofit/>
          </a:bodyPr>
          <a:lstStyle/>
          <a:p>
            <a:r>
              <a:rPr lang="cs-CZ" dirty="0"/>
              <a:t>ATZ / Třída G</a:t>
            </a:r>
          </a:p>
        </p:txBody>
      </p:sp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B71EFD83-91F9-A045-3017-EA4C1E57D334}"/>
              </a:ext>
            </a:extLst>
          </p:cNvPr>
          <p:cNvSpPr txBox="1">
            <a:spLocks/>
          </p:cNvSpPr>
          <p:nvPr/>
        </p:nvSpPr>
        <p:spPr>
          <a:xfrm>
            <a:off x="386861" y="1645855"/>
            <a:ext cx="5515632" cy="1372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1942" indent="-361942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Georgia" panose="02040502050405020303" pitchFamily="18" charset="0"/>
              <a:buChar char="―"/>
              <a:defRPr sz="2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28635" indent="-28574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857229" indent="-22859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5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123923" indent="-26034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tabLst>
                <a:tab pos="857229" algn="l"/>
              </a:tabLst>
              <a:defRPr sz="1351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1358866" indent="-234945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351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L 2 Hlava 3 – 3.9 Minima VMC (Tab. 1)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sz="2000" u="sng" dirty="0">
                <a:solidFill>
                  <a:schemeClr val="tx1"/>
                </a:solidFill>
              </a:rPr>
              <a:t>Nad 3000 ft AMSL</a:t>
            </a:r>
            <a:r>
              <a:rPr lang="cs-CZ" sz="2000" dirty="0">
                <a:solidFill>
                  <a:schemeClr val="tx1"/>
                </a:solidFill>
              </a:rPr>
              <a:t> (do 3500 v ATZ)</a:t>
            </a:r>
          </a:p>
          <a:p>
            <a:pPr marL="628650" lvl="2" indent="0">
              <a:buNone/>
              <a:tabLst>
                <a:tab pos="885825" algn="l"/>
              </a:tabLst>
            </a:pPr>
            <a:r>
              <a:rPr lang="cs-CZ" sz="1700" dirty="0">
                <a:solidFill>
                  <a:schemeClr val="tx1"/>
                </a:solidFill>
              </a:rPr>
              <a:t>Letová dohlednost 5 km</a:t>
            </a:r>
          </a:p>
          <a:p>
            <a:pPr marL="628650" lvl="2" indent="0">
              <a:buNone/>
              <a:tabLst>
                <a:tab pos="885825" algn="l"/>
              </a:tabLst>
            </a:pPr>
            <a:r>
              <a:rPr lang="cs-CZ" sz="1700" dirty="0">
                <a:solidFill>
                  <a:schemeClr val="tx1"/>
                </a:solidFill>
              </a:rPr>
              <a:t>1500 m hor. / 300 m (1000 ft) ver. od oblačnosti</a:t>
            </a:r>
          </a:p>
          <a:p>
            <a:pPr marL="714375" lvl="2" indent="-85725">
              <a:tabLst>
                <a:tab pos="885825" algn="l"/>
              </a:tabLst>
            </a:pPr>
            <a:endParaRPr lang="cs-CZ" sz="1700" dirty="0">
              <a:solidFill>
                <a:schemeClr val="tx1"/>
              </a:solidFill>
            </a:endParaRP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1980D1E2-A118-A000-2819-D74E17CA86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8" t="64242" r="4223"/>
          <a:stretch/>
        </p:blipFill>
        <p:spPr>
          <a:xfrm>
            <a:off x="6095999" y="5519993"/>
            <a:ext cx="6000520" cy="1194227"/>
          </a:xfrm>
          <a:prstGeom prst="rect">
            <a:avLst/>
          </a:prstGeom>
        </p:spPr>
      </p:pic>
      <p:pic>
        <p:nvPicPr>
          <p:cNvPr id="48" name="Obrázek 47" descr="Obsah obrázku osoba, malé, fialová, růžová&#10;&#10;Popis byl vytvořen automaticky">
            <a:extLst>
              <a:ext uri="{FF2B5EF4-FFF2-40B4-BE49-F238E27FC236}">
                <a16:creationId xmlns:a16="http://schemas.microsoft.com/office/drawing/2014/main" id="{546FAF48-2669-50D0-4DC6-29EC6BE822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15"/>
          <a:stretch/>
        </p:blipFill>
        <p:spPr>
          <a:xfrm>
            <a:off x="8683318" y="4056217"/>
            <a:ext cx="2633860" cy="2022405"/>
          </a:xfrm>
          <a:prstGeom prst="rect">
            <a:avLst/>
          </a:prstGeom>
        </p:spPr>
      </p:pic>
      <p:grpSp>
        <p:nvGrpSpPr>
          <p:cNvPr id="59" name="Skupina 58">
            <a:extLst>
              <a:ext uri="{FF2B5EF4-FFF2-40B4-BE49-F238E27FC236}">
                <a16:creationId xmlns:a16="http://schemas.microsoft.com/office/drawing/2014/main" id="{126EBB30-FE7C-4EC7-F3C0-804B6C4F0FAC}"/>
              </a:ext>
            </a:extLst>
          </p:cNvPr>
          <p:cNvGrpSpPr/>
          <p:nvPr/>
        </p:nvGrpSpPr>
        <p:grpSpPr>
          <a:xfrm>
            <a:off x="5453550" y="274170"/>
            <a:ext cx="3206356" cy="1194227"/>
            <a:chOff x="5453550" y="274170"/>
            <a:chExt cx="3206356" cy="1194227"/>
          </a:xfrm>
        </p:grpSpPr>
        <p:pic>
          <p:nvPicPr>
            <p:cNvPr id="8" name="Obrázek 7" descr="Obsah obrázku hvězda&#10;&#10;Popis byl vytvořen automaticky">
              <a:extLst>
                <a:ext uri="{FF2B5EF4-FFF2-40B4-BE49-F238E27FC236}">
                  <a16:creationId xmlns:a16="http://schemas.microsoft.com/office/drawing/2014/main" id="{6146D66D-2B7B-9042-B3E4-6D3F028F9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3550" y="274170"/>
              <a:ext cx="1671918" cy="1194227"/>
            </a:xfrm>
            <a:prstGeom prst="rect">
              <a:avLst/>
            </a:prstGeom>
          </p:spPr>
        </p:pic>
        <p:cxnSp>
          <p:nvCxnSpPr>
            <p:cNvPr id="11" name="Přímá spojovací šipka 10">
              <a:extLst>
                <a:ext uri="{FF2B5EF4-FFF2-40B4-BE49-F238E27FC236}">
                  <a16:creationId xmlns:a16="http://schemas.microsoft.com/office/drawing/2014/main" id="{78C08767-8C78-A60F-B9A2-C27DD05A5C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10082" y="855450"/>
              <a:ext cx="1949824" cy="15833"/>
            </a:xfrm>
            <a:prstGeom prst="straightConnector1">
              <a:avLst/>
            </a:prstGeom>
            <a:ln w="57150"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8EBEA08D-DA51-3A7A-7E6D-B535A761FC85}"/>
                </a:ext>
              </a:extLst>
            </p:cNvPr>
            <p:cNvSpPr txBox="1"/>
            <p:nvPr/>
          </p:nvSpPr>
          <p:spPr>
            <a:xfrm>
              <a:off x="7386983" y="496136"/>
              <a:ext cx="990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VIS 5 km</a:t>
              </a:r>
            </a:p>
          </p:txBody>
        </p:sp>
      </p:grpSp>
      <p:pic>
        <p:nvPicPr>
          <p:cNvPr id="21" name="Obrázek 20">
            <a:extLst>
              <a:ext uri="{FF2B5EF4-FFF2-40B4-BE49-F238E27FC236}">
                <a16:creationId xmlns:a16="http://schemas.microsoft.com/office/drawing/2014/main" id="{670CBE26-9B56-6B10-B933-75F80036FE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067" y="464309"/>
            <a:ext cx="3480416" cy="2248255"/>
          </a:xfrm>
          <a:prstGeom prst="rect">
            <a:avLst/>
          </a:prstGeom>
        </p:spPr>
      </p:pic>
      <p:grpSp>
        <p:nvGrpSpPr>
          <p:cNvPr id="58" name="Skupina 57">
            <a:extLst>
              <a:ext uri="{FF2B5EF4-FFF2-40B4-BE49-F238E27FC236}">
                <a16:creationId xmlns:a16="http://schemas.microsoft.com/office/drawing/2014/main" id="{B8975186-5009-160C-E62A-180DAE902C15}"/>
              </a:ext>
            </a:extLst>
          </p:cNvPr>
          <p:cNvGrpSpPr/>
          <p:nvPr/>
        </p:nvGrpSpPr>
        <p:grpSpPr>
          <a:xfrm>
            <a:off x="6361829" y="1328176"/>
            <a:ext cx="2638952" cy="1029057"/>
            <a:chOff x="6361829" y="1328176"/>
            <a:chExt cx="2638952" cy="1029057"/>
          </a:xfrm>
        </p:grpSpPr>
        <p:sp>
          <p:nvSpPr>
            <p:cNvPr id="38" name="TextovéPole 37">
              <a:extLst>
                <a:ext uri="{FF2B5EF4-FFF2-40B4-BE49-F238E27FC236}">
                  <a16:creationId xmlns:a16="http://schemas.microsoft.com/office/drawing/2014/main" id="{AED2F3C4-8DBB-A561-6746-41C727BE3A09}"/>
                </a:ext>
              </a:extLst>
            </p:cNvPr>
            <p:cNvSpPr txBox="1"/>
            <p:nvPr/>
          </p:nvSpPr>
          <p:spPr>
            <a:xfrm>
              <a:off x="7815365" y="1987901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1500 m</a:t>
              </a:r>
            </a:p>
          </p:txBody>
        </p:sp>
        <p:pic>
          <p:nvPicPr>
            <p:cNvPr id="24" name="Obrázek 23" descr="Obsah obrázku planina, doprava, letadlo, tmavé&#10;&#10;Popis byl vytvořen automaticky">
              <a:extLst>
                <a:ext uri="{FF2B5EF4-FFF2-40B4-BE49-F238E27FC236}">
                  <a16:creationId xmlns:a16="http://schemas.microsoft.com/office/drawing/2014/main" id="{B485D693-58F2-B11E-BA21-0D37C24ED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61829" y="1328176"/>
              <a:ext cx="1393311" cy="947830"/>
            </a:xfrm>
            <a:prstGeom prst="rect">
              <a:avLst/>
            </a:prstGeom>
          </p:spPr>
        </p:pic>
        <p:cxnSp>
          <p:nvCxnSpPr>
            <p:cNvPr id="26" name="Přímá spojovací šipka 25">
              <a:extLst>
                <a:ext uri="{FF2B5EF4-FFF2-40B4-BE49-F238E27FC236}">
                  <a16:creationId xmlns:a16="http://schemas.microsoft.com/office/drawing/2014/main" id="{2B390356-F509-85AE-A464-51A0DC7E7591}"/>
                </a:ext>
              </a:extLst>
            </p:cNvPr>
            <p:cNvCxnSpPr>
              <a:cxnSpLocks/>
            </p:cNvCxnSpPr>
            <p:nvPr/>
          </p:nvCxnSpPr>
          <p:spPr>
            <a:xfrm>
              <a:off x="7755140" y="1987901"/>
              <a:ext cx="1245641" cy="0"/>
            </a:xfrm>
            <a:prstGeom prst="straightConnector1">
              <a:avLst/>
            </a:prstGeom>
            <a:ln w="57150"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7" name="Skupina 56">
            <a:extLst>
              <a:ext uri="{FF2B5EF4-FFF2-40B4-BE49-F238E27FC236}">
                <a16:creationId xmlns:a16="http://schemas.microsoft.com/office/drawing/2014/main" id="{50A72544-3391-BF81-C910-11AE0DFA052E}"/>
              </a:ext>
            </a:extLst>
          </p:cNvPr>
          <p:cNvGrpSpPr/>
          <p:nvPr/>
        </p:nvGrpSpPr>
        <p:grpSpPr>
          <a:xfrm>
            <a:off x="9401091" y="2472644"/>
            <a:ext cx="2387495" cy="1331120"/>
            <a:chOff x="9401091" y="2472644"/>
            <a:chExt cx="2387495" cy="1331120"/>
          </a:xfrm>
        </p:grpSpPr>
        <p:sp>
          <p:nvSpPr>
            <p:cNvPr id="39" name="TextovéPole 38">
              <a:extLst>
                <a:ext uri="{FF2B5EF4-FFF2-40B4-BE49-F238E27FC236}">
                  <a16:creationId xmlns:a16="http://schemas.microsoft.com/office/drawing/2014/main" id="{5648D53B-0F76-8427-9954-F48D11F0F0DF}"/>
                </a:ext>
              </a:extLst>
            </p:cNvPr>
            <p:cNvSpPr txBox="1"/>
            <p:nvPr/>
          </p:nvSpPr>
          <p:spPr>
            <a:xfrm>
              <a:off x="9401091" y="2681970"/>
              <a:ext cx="9941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cs-CZ" dirty="0"/>
                <a:t>300 m</a:t>
              </a:r>
              <a:br>
                <a:rPr lang="cs-CZ" dirty="0"/>
              </a:br>
              <a:r>
                <a:rPr lang="cs-CZ" dirty="0"/>
                <a:t>(1000 ft)</a:t>
              </a:r>
            </a:p>
          </p:txBody>
        </p:sp>
        <p:cxnSp>
          <p:nvCxnSpPr>
            <p:cNvPr id="29" name="Přímá spojovací šipka 28">
              <a:extLst>
                <a:ext uri="{FF2B5EF4-FFF2-40B4-BE49-F238E27FC236}">
                  <a16:creationId xmlns:a16="http://schemas.microsoft.com/office/drawing/2014/main" id="{25B9F49E-F7A8-151B-1185-F7EE9B5FFA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95275" y="2472644"/>
              <a:ext cx="0" cy="857205"/>
            </a:xfrm>
            <a:prstGeom prst="straightConnector1">
              <a:avLst/>
            </a:prstGeom>
            <a:ln w="57150"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2" name="Obrázek 31" descr="Obsah obrázku planina, doprava, letadlo, tmavé&#10;&#10;Popis byl vytvořen automaticky">
              <a:extLst>
                <a:ext uri="{FF2B5EF4-FFF2-40B4-BE49-F238E27FC236}">
                  <a16:creationId xmlns:a16="http://schemas.microsoft.com/office/drawing/2014/main" id="{2BE66984-7B5B-1927-773F-0A12E55D4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5275" y="2855934"/>
              <a:ext cx="1393311" cy="947830"/>
            </a:xfrm>
            <a:prstGeom prst="rect">
              <a:avLst/>
            </a:prstGeom>
          </p:spPr>
        </p:pic>
      </p:grpSp>
      <p:sp>
        <p:nvSpPr>
          <p:cNvPr id="34" name="Zástupný symbol pro obsah 2">
            <a:extLst>
              <a:ext uri="{FF2B5EF4-FFF2-40B4-BE49-F238E27FC236}">
                <a16:creationId xmlns:a16="http://schemas.microsoft.com/office/drawing/2014/main" id="{4A6A37C4-8DC6-E9D4-0B6E-BFD365A0A83E}"/>
              </a:ext>
            </a:extLst>
          </p:cNvPr>
          <p:cNvSpPr txBox="1">
            <a:spLocks/>
          </p:cNvSpPr>
          <p:nvPr/>
        </p:nvSpPr>
        <p:spPr>
          <a:xfrm>
            <a:off x="386861" y="4368356"/>
            <a:ext cx="5515632" cy="1340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1942" indent="-361942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Georgia" panose="02040502050405020303" pitchFamily="18" charset="0"/>
              <a:buChar char="―"/>
              <a:defRPr sz="2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28635" indent="-28574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857229" indent="-22859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5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123923" indent="-26034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tabLst>
                <a:tab pos="857229" algn="l"/>
              </a:tabLst>
              <a:defRPr sz="1351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1358866" indent="-234945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351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lvl="1" indent="0">
              <a:buFont typeface="Georgia" panose="02040502050405020303" pitchFamily="18" charset="0"/>
              <a:buNone/>
            </a:pPr>
            <a:r>
              <a:rPr lang="cs-CZ" sz="2000" u="sng" dirty="0">
                <a:solidFill>
                  <a:schemeClr val="tx1"/>
                </a:solidFill>
              </a:rPr>
              <a:t>Od GND do 3000 ft AMSL</a:t>
            </a:r>
            <a:r>
              <a:rPr lang="cs-CZ" sz="2000" dirty="0">
                <a:solidFill>
                  <a:schemeClr val="tx1"/>
                </a:solidFill>
              </a:rPr>
              <a:t> (včetně)</a:t>
            </a:r>
          </a:p>
          <a:p>
            <a:pPr marL="628650" lvl="2" indent="0">
              <a:buNone/>
              <a:tabLst>
                <a:tab pos="885825" algn="l"/>
              </a:tabLst>
            </a:pPr>
            <a:r>
              <a:rPr lang="cs-CZ" sz="1700" dirty="0">
                <a:solidFill>
                  <a:schemeClr val="tx1"/>
                </a:solidFill>
              </a:rPr>
              <a:t>Mimo oblačnost</a:t>
            </a:r>
          </a:p>
          <a:p>
            <a:pPr marL="628650" lvl="2" indent="0">
              <a:buNone/>
              <a:tabLst>
                <a:tab pos="885825" algn="l"/>
              </a:tabLst>
            </a:pPr>
            <a:r>
              <a:rPr lang="cs-CZ" sz="1700" dirty="0">
                <a:solidFill>
                  <a:schemeClr val="tx1"/>
                </a:solidFill>
              </a:rPr>
              <a:t>Za viditelnosti země</a:t>
            </a:r>
          </a:p>
        </p:txBody>
      </p:sp>
      <p:grpSp>
        <p:nvGrpSpPr>
          <p:cNvPr id="60" name="Skupina 59">
            <a:extLst>
              <a:ext uri="{FF2B5EF4-FFF2-40B4-BE49-F238E27FC236}">
                <a16:creationId xmlns:a16="http://schemas.microsoft.com/office/drawing/2014/main" id="{AE788B7E-2583-3538-6A0D-05C7E75AD16B}"/>
              </a:ext>
            </a:extLst>
          </p:cNvPr>
          <p:cNvGrpSpPr/>
          <p:nvPr/>
        </p:nvGrpSpPr>
        <p:grpSpPr>
          <a:xfrm>
            <a:off x="386861" y="3944039"/>
            <a:ext cx="11709658" cy="400110"/>
            <a:chOff x="386861" y="3944039"/>
            <a:chExt cx="11709658" cy="400110"/>
          </a:xfrm>
        </p:grpSpPr>
        <p:sp>
          <p:nvSpPr>
            <p:cNvPr id="40" name="TextovéPole 39">
              <a:extLst>
                <a:ext uri="{FF2B5EF4-FFF2-40B4-BE49-F238E27FC236}">
                  <a16:creationId xmlns:a16="http://schemas.microsoft.com/office/drawing/2014/main" id="{1C88AD30-4AC2-9D10-BCC6-9B8736AD5BCC}"/>
                </a:ext>
              </a:extLst>
            </p:cNvPr>
            <p:cNvSpPr txBox="1"/>
            <p:nvPr/>
          </p:nvSpPr>
          <p:spPr>
            <a:xfrm>
              <a:off x="5325248" y="3944039"/>
              <a:ext cx="16001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1" dirty="0"/>
                <a:t>3000 ft AMSL</a:t>
              </a:r>
            </a:p>
          </p:txBody>
        </p:sp>
        <p:cxnSp>
          <p:nvCxnSpPr>
            <p:cNvPr id="36" name="Přímá spojnice 35">
              <a:extLst>
                <a:ext uri="{FF2B5EF4-FFF2-40B4-BE49-F238E27FC236}">
                  <a16:creationId xmlns:a16="http://schemas.microsoft.com/office/drawing/2014/main" id="{C808E164-C8AD-96C2-B3ED-230659656540}"/>
                </a:ext>
              </a:extLst>
            </p:cNvPr>
            <p:cNvCxnSpPr>
              <a:cxnSpLocks/>
            </p:cNvCxnSpPr>
            <p:nvPr/>
          </p:nvCxnSpPr>
          <p:spPr>
            <a:xfrm>
              <a:off x="386861" y="3944039"/>
              <a:ext cx="11709658" cy="0"/>
            </a:xfrm>
            <a:prstGeom prst="line">
              <a:avLst/>
            </a:prstGeom>
            <a:ln w="571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2" name="Přímá spojovací šipka 41">
            <a:extLst>
              <a:ext uri="{FF2B5EF4-FFF2-40B4-BE49-F238E27FC236}">
                <a16:creationId xmlns:a16="http://schemas.microsoft.com/office/drawing/2014/main" id="{E319CD7D-9773-1EF4-FFAE-8A83EE8449A0}"/>
              </a:ext>
            </a:extLst>
          </p:cNvPr>
          <p:cNvCxnSpPr>
            <a:cxnSpLocks/>
          </p:cNvCxnSpPr>
          <p:nvPr/>
        </p:nvCxnSpPr>
        <p:spPr>
          <a:xfrm flipH="1">
            <a:off x="7590622" y="5119884"/>
            <a:ext cx="2126255" cy="997222"/>
          </a:xfrm>
          <a:prstGeom prst="straightConnector1">
            <a:avLst/>
          </a:prstGeom>
          <a:ln w="57150">
            <a:prstDash val="sysDash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1" name="Skupina 60">
            <a:extLst>
              <a:ext uri="{FF2B5EF4-FFF2-40B4-BE49-F238E27FC236}">
                <a16:creationId xmlns:a16="http://schemas.microsoft.com/office/drawing/2014/main" id="{48842056-F41B-2B7F-175F-DEA38A86B0EF}"/>
              </a:ext>
            </a:extLst>
          </p:cNvPr>
          <p:cNvGrpSpPr/>
          <p:nvPr/>
        </p:nvGrpSpPr>
        <p:grpSpPr>
          <a:xfrm>
            <a:off x="5100769" y="4383900"/>
            <a:ext cx="4583057" cy="1096342"/>
            <a:chOff x="5100769" y="4383900"/>
            <a:chExt cx="4583057" cy="1096342"/>
          </a:xfrm>
        </p:grpSpPr>
        <p:cxnSp>
          <p:nvCxnSpPr>
            <p:cNvPr id="50" name="Přímá spojovací šipka 49">
              <a:extLst>
                <a:ext uri="{FF2B5EF4-FFF2-40B4-BE49-F238E27FC236}">
                  <a16:creationId xmlns:a16="http://schemas.microsoft.com/office/drawing/2014/main" id="{2CFB7FAC-FC9B-18B2-2A1F-D33B76E72F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25433" y="5063253"/>
              <a:ext cx="2658393" cy="0"/>
            </a:xfrm>
            <a:prstGeom prst="straightConnector1">
              <a:avLst/>
            </a:prstGeom>
            <a:ln w="57150"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55" name="Obrázek 54" descr="Obsah obrázku okno, klipart&#10;&#10;Popis byl vytvořen automaticky">
              <a:extLst>
                <a:ext uri="{FF2B5EF4-FFF2-40B4-BE49-F238E27FC236}">
                  <a16:creationId xmlns:a16="http://schemas.microsoft.com/office/drawing/2014/main" id="{626AD0AE-5244-0E9C-ADCF-BDC40F70A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0769" y="4383900"/>
              <a:ext cx="1924192" cy="1096342"/>
            </a:xfrm>
            <a:prstGeom prst="rect">
              <a:avLst/>
            </a:prstGeom>
          </p:spPr>
        </p:pic>
        <p:sp>
          <p:nvSpPr>
            <p:cNvPr id="56" name="TextovéPole 55">
              <a:extLst>
                <a:ext uri="{FF2B5EF4-FFF2-40B4-BE49-F238E27FC236}">
                  <a16:creationId xmlns:a16="http://schemas.microsoft.com/office/drawing/2014/main" id="{CF212E80-3448-2118-BC63-5855DA366384}"/>
                </a:ext>
              </a:extLst>
            </p:cNvPr>
            <p:cNvSpPr txBox="1"/>
            <p:nvPr/>
          </p:nvSpPr>
          <p:spPr>
            <a:xfrm>
              <a:off x="7382204" y="4744258"/>
              <a:ext cx="18758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3600" b="1" dirty="0">
                  <a:solidFill>
                    <a:srgbClr val="FF0000"/>
                  </a:solidFill>
                </a:rPr>
                <a:t>X X X X X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755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861" y="793749"/>
            <a:ext cx="11476892" cy="806451"/>
          </a:xfrm>
        </p:spPr>
        <p:txBody>
          <a:bodyPr anchor="t">
            <a:normAutofit/>
          </a:bodyPr>
          <a:lstStyle/>
          <a:p>
            <a:r>
              <a:rPr lang="cs-CZ" dirty="0"/>
              <a:t>ATZ / RMZ – </a:t>
            </a:r>
            <a:r>
              <a:rPr lang="cs-CZ" dirty="0" err="1"/>
              <a:t>Radio</a:t>
            </a:r>
            <a:r>
              <a:rPr lang="cs-CZ" dirty="0"/>
              <a:t> </a:t>
            </a:r>
            <a:r>
              <a:rPr lang="cs-CZ" dirty="0" err="1"/>
              <a:t>Mandatory</a:t>
            </a:r>
            <a:r>
              <a:rPr lang="cs-CZ" dirty="0"/>
              <a:t> </a:t>
            </a:r>
            <a:r>
              <a:rPr lang="cs-CZ" dirty="0" err="1"/>
              <a:t>Zone</a:t>
            </a:r>
            <a:endParaRPr lang="cs-CZ" dirty="0"/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5A5BA440-62C4-EB50-A9E1-CF0F4469B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1592264"/>
            <a:ext cx="4777037" cy="3731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L 2 Hlava 1 – Definice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E54F88D-0948-4119-08FE-61668654CA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" t="17751"/>
          <a:stretch/>
        </p:blipFill>
        <p:spPr>
          <a:xfrm>
            <a:off x="417341" y="1915095"/>
            <a:ext cx="5433254" cy="1157804"/>
          </a:xfrm>
          <a:prstGeom prst="rect">
            <a:avLst/>
          </a:prstGeom>
        </p:spPr>
      </p:pic>
      <p:pic>
        <p:nvPicPr>
          <p:cNvPr id="10" name="Obrázek 9" descr="Obsah obrázku mapa&#10;&#10;Popis byl vytvořen automaticky">
            <a:extLst>
              <a:ext uri="{FF2B5EF4-FFF2-40B4-BE49-F238E27FC236}">
                <a16:creationId xmlns:a16="http://schemas.microsoft.com/office/drawing/2014/main" id="{DC3D9FCC-D2CF-5CEC-39AD-9F70DF75AF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2" t="29011" r="32987" b="24099"/>
          <a:stretch/>
        </p:blipFill>
        <p:spPr>
          <a:xfrm>
            <a:off x="6096000" y="1915095"/>
            <a:ext cx="5952217" cy="330063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ADA587C2-8E9C-766E-CDE4-FF9D8D9523AD}"/>
              </a:ext>
            </a:extLst>
          </p:cNvPr>
          <p:cNvSpPr txBox="1"/>
          <p:nvPr/>
        </p:nvSpPr>
        <p:spPr>
          <a:xfrm>
            <a:off x="6665183" y="2491552"/>
            <a:ext cx="4084836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300" b="1" dirty="0">
                <a:solidFill>
                  <a:srgbClr val="0432FF"/>
                </a:solidFill>
                <a:highlight>
                  <a:srgbClr val="C0C0C0"/>
                </a:highlight>
              </a:rPr>
              <a:t>RMZ</a:t>
            </a:r>
          </a:p>
          <a:p>
            <a:pPr algn="ctr"/>
            <a:r>
              <a:rPr lang="cs-CZ" sz="3300" b="1" dirty="0">
                <a:solidFill>
                  <a:srgbClr val="0432FF"/>
                </a:solidFill>
                <a:highlight>
                  <a:srgbClr val="C0C0C0"/>
                </a:highlight>
              </a:rPr>
              <a:t>AFIS České Budějovice</a:t>
            </a:r>
          </a:p>
          <a:p>
            <a:pPr algn="ctr"/>
            <a:r>
              <a:rPr lang="cs-CZ" sz="3300" b="1" dirty="0">
                <a:solidFill>
                  <a:srgbClr val="0432FF"/>
                </a:solidFill>
                <a:highlight>
                  <a:srgbClr val="C0C0C0"/>
                </a:highlight>
              </a:rPr>
              <a:t>135,930</a:t>
            </a:r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AF71D5A4-C8F4-0EA5-C2D2-FEAE6244E9F3}"/>
              </a:ext>
            </a:extLst>
          </p:cNvPr>
          <p:cNvSpPr txBox="1">
            <a:spLocks/>
          </p:cNvSpPr>
          <p:nvPr/>
        </p:nvSpPr>
        <p:spPr>
          <a:xfrm>
            <a:off x="334963" y="3312775"/>
            <a:ext cx="4777037" cy="666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1942" indent="-361942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Georgia" panose="02040502050405020303" pitchFamily="18" charset="0"/>
              <a:buChar char="―"/>
              <a:defRPr sz="2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28635" indent="-28574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857229" indent="-22859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5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123923" indent="-26034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tabLst>
                <a:tab pos="857229" algn="l"/>
              </a:tabLst>
              <a:defRPr sz="1351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1358866" indent="-234945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351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eorgia" panose="02040502050405020303" pitchFamily="18" charset="0"/>
              <a:buNone/>
            </a:pPr>
            <a:r>
              <a:rPr lang="cs-CZ" b="1" dirty="0">
                <a:solidFill>
                  <a:schemeClr val="tx1"/>
                </a:solidFill>
              </a:rPr>
              <a:t>Doba aplikace RMZ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sz="2000" dirty="0">
                <a:solidFill>
                  <a:schemeClr val="tx1"/>
                </a:solidFill>
              </a:rPr>
              <a:t>Pouze v provozní době AFIS (135,930)</a:t>
            </a:r>
          </a:p>
          <a:p>
            <a:endParaRPr lang="cs-CZ" sz="2000" dirty="0"/>
          </a:p>
        </p:txBody>
      </p:sp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B71EFD83-91F9-A045-3017-EA4C1E57D334}"/>
              </a:ext>
            </a:extLst>
          </p:cNvPr>
          <p:cNvSpPr txBox="1">
            <a:spLocks/>
          </p:cNvSpPr>
          <p:nvPr/>
        </p:nvSpPr>
        <p:spPr>
          <a:xfrm>
            <a:off x="334963" y="4219139"/>
            <a:ext cx="4777037" cy="13625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1942" indent="-361942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Georgia" panose="02040502050405020303" pitchFamily="18" charset="0"/>
              <a:buChar char="―"/>
              <a:defRPr sz="2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28635" indent="-28574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857229" indent="-22859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5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123923" indent="-26034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tabLst>
                <a:tab pos="857229" algn="l"/>
              </a:tabLst>
              <a:defRPr sz="1351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1358866" indent="-234945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351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eorgia" panose="02040502050405020303" pitchFamily="18" charset="0"/>
              <a:buNone/>
            </a:pPr>
            <a:r>
              <a:rPr lang="cs-CZ" b="1" dirty="0">
                <a:solidFill>
                  <a:schemeClr val="tx1"/>
                </a:solidFill>
              </a:rPr>
              <a:t>Pilot oznámí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sz="2000" dirty="0">
                <a:solidFill>
                  <a:schemeClr val="tx1"/>
                </a:solidFill>
              </a:rPr>
              <a:t>Vstup do ATZ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sz="2000" dirty="0">
                <a:solidFill>
                  <a:schemeClr val="tx1"/>
                </a:solidFill>
              </a:rPr>
              <a:t>Výstup z ATZ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sz="2000" dirty="0">
                <a:solidFill>
                  <a:schemeClr val="tx1"/>
                </a:solidFill>
              </a:rPr>
              <a:t>Další </a:t>
            </a:r>
            <a:r>
              <a:rPr lang="cs-CZ" sz="2000" dirty="0" err="1">
                <a:solidFill>
                  <a:schemeClr val="tx1"/>
                </a:solidFill>
              </a:rPr>
              <a:t>info</a:t>
            </a:r>
            <a:r>
              <a:rPr lang="cs-CZ" sz="2000" dirty="0">
                <a:solidFill>
                  <a:schemeClr val="tx1"/>
                </a:solidFill>
              </a:rPr>
              <a:t> podle provozních potřeb</a:t>
            </a:r>
          </a:p>
          <a:p>
            <a:endParaRPr lang="cs-CZ" sz="2000" dirty="0"/>
          </a:p>
        </p:txBody>
      </p:sp>
      <p:cxnSp>
        <p:nvCxnSpPr>
          <p:cNvPr id="5" name="Přímá spojovací šipka 4">
            <a:extLst>
              <a:ext uri="{FF2B5EF4-FFF2-40B4-BE49-F238E27FC236}">
                <a16:creationId xmlns:a16="http://schemas.microsoft.com/office/drawing/2014/main" id="{7739883F-99F5-2F12-9E48-7C9995C58073}"/>
              </a:ext>
            </a:extLst>
          </p:cNvPr>
          <p:cNvCxnSpPr>
            <a:cxnSpLocks/>
          </p:cNvCxnSpPr>
          <p:nvPr/>
        </p:nvCxnSpPr>
        <p:spPr>
          <a:xfrm flipV="1">
            <a:off x="2566930" y="3951066"/>
            <a:ext cx="3988106" cy="732770"/>
          </a:xfrm>
          <a:prstGeom prst="straightConnector1">
            <a:avLst/>
          </a:prstGeom>
          <a:ln w="57150">
            <a:prstDash val="sysDash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Přímá spojovací šipka 11">
            <a:extLst>
              <a:ext uri="{FF2B5EF4-FFF2-40B4-BE49-F238E27FC236}">
                <a16:creationId xmlns:a16="http://schemas.microsoft.com/office/drawing/2014/main" id="{DF79F5B2-0AAF-8994-C9BD-E78EF706DD3D}"/>
              </a:ext>
            </a:extLst>
          </p:cNvPr>
          <p:cNvCxnSpPr>
            <a:cxnSpLocks/>
          </p:cNvCxnSpPr>
          <p:nvPr/>
        </p:nvCxnSpPr>
        <p:spPr>
          <a:xfrm flipH="1">
            <a:off x="2566930" y="4107379"/>
            <a:ext cx="5067759" cy="924924"/>
          </a:xfrm>
          <a:prstGeom prst="straightConnector1">
            <a:avLst/>
          </a:prstGeom>
          <a:ln w="57150">
            <a:prstDash val="sysDash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Oválný bublinový popisek 22">
            <a:extLst>
              <a:ext uri="{FF2B5EF4-FFF2-40B4-BE49-F238E27FC236}">
                <a16:creationId xmlns:a16="http://schemas.microsoft.com/office/drawing/2014/main" id="{50AF3FB2-592A-6A47-F1FA-E25FE3B34B91}"/>
              </a:ext>
            </a:extLst>
          </p:cNvPr>
          <p:cNvSpPr/>
          <p:nvPr/>
        </p:nvSpPr>
        <p:spPr>
          <a:xfrm>
            <a:off x="4870094" y="4739581"/>
            <a:ext cx="980501" cy="897814"/>
          </a:xfrm>
          <a:prstGeom prst="wedgeEllipseCallout">
            <a:avLst>
              <a:gd name="adj1" fmla="val -84878"/>
              <a:gd name="adj2" fmla="val 22006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3464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861" y="793749"/>
            <a:ext cx="11476892" cy="806451"/>
          </a:xfrm>
        </p:spPr>
        <p:txBody>
          <a:bodyPr anchor="t">
            <a:normAutofit/>
          </a:bodyPr>
          <a:lstStyle/>
          <a:p>
            <a:r>
              <a:rPr lang="cs-CZ" dirty="0"/>
              <a:t>TMA / RMZ I České Budějovice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344EF9C-DC51-90B9-BD8D-3D1E8ABF228A}"/>
              </a:ext>
            </a:extLst>
          </p:cNvPr>
          <p:cNvSpPr/>
          <p:nvPr/>
        </p:nvSpPr>
        <p:spPr>
          <a:xfrm>
            <a:off x="0" y="5612524"/>
            <a:ext cx="12191999" cy="1245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Obsah obrázku mapa&#10;&#10;Popis byl vytvořen automaticky">
            <a:extLst>
              <a:ext uri="{FF2B5EF4-FFF2-40B4-BE49-F238E27FC236}">
                <a16:creationId xmlns:a16="http://schemas.microsoft.com/office/drawing/2014/main" id="{F61B90EA-B0EA-B9D0-3DF7-B740AF9FC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61" y="1600200"/>
            <a:ext cx="9045676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2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>
            <a:extLst>
              <a:ext uri="{FF2B5EF4-FFF2-40B4-BE49-F238E27FC236}">
                <a16:creationId xmlns:a16="http://schemas.microsoft.com/office/drawing/2014/main" id="{F2120296-0A9A-B5DF-65A8-64FBA50AB1C8}"/>
              </a:ext>
            </a:extLst>
          </p:cNvPr>
          <p:cNvSpPr/>
          <p:nvPr/>
        </p:nvSpPr>
        <p:spPr>
          <a:xfrm>
            <a:off x="0" y="5612524"/>
            <a:ext cx="12191999" cy="1245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861" y="793749"/>
            <a:ext cx="11476892" cy="806451"/>
          </a:xfrm>
        </p:spPr>
        <p:txBody>
          <a:bodyPr anchor="t">
            <a:normAutofit/>
          </a:bodyPr>
          <a:lstStyle/>
          <a:p>
            <a:r>
              <a:rPr lang="cs-CZ" dirty="0"/>
              <a:t>TMA České Budějovice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5A5BA440-62C4-EB50-A9E1-CF0F4469B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1592263"/>
            <a:ext cx="4777037" cy="806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Vertikální hranice</a:t>
            </a:r>
          </a:p>
          <a:p>
            <a:pPr marL="342891" lvl="1" indent="0">
              <a:buNone/>
            </a:pPr>
            <a:r>
              <a:rPr lang="cs-CZ" dirty="0">
                <a:solidFill>
                  <a:schemeClr val="tx1"/>
                </a:solidFill>
              </a:rPr>
              <a:t>3500 ft AMSL – FL 95</a:t>
            </a:r>
            <a:endParaRPr lang="cs-CZ" dirty="0"/>
          </a:p>
          <a:p>
            <a:endParaRPr lang="cs-CZ" dirty="0"/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A305567F-BE8E-D85E-95E9-61F3DFC280DF}"/>
              </a:ext>
            </a:extLst>
          </p:cNvPr>
          <p:cNvSpPr txBox="1">
            <a:spLocks/>
          </p:cNvSpPr>
          <p:nvPr/>
        </p:nvSpPr>
        <p:spPr>
          <a:xfrm>
            <a:off x="334963" y="2459588"/>
            <a:ext cx="4777037" cy="1021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1942" indent="-361942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Georgia" panose="02040502050405020303" pitchFamily="18" charset="0"/>
              <a:buChar char="―"/>
              <a:defRPr sz="2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28635" indent="-28574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857229" indent="-22859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5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123923" indent="-26034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tabLst>
                <a:tab pos="857229" algn="l"/>
              </a:tabLst>
              <a:defRPr sz="1351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1358866" indent="-234945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351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eorgia" panose="02040502050405020303" pitchFamily="18" charset="0"/>
              <a:buNone/>
            </a:pPr>
            <a:r>
              <a:rPr lang="cs-CZ" b="1" dirty="0">
                <a:solidFill>
                  <a:schemeClr val="tx1"/>
                </a:solidFill>
              </a:rPr>
              <a:t>Horizontální hranice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dirty="0">
                <a:solidFill>
                  <a:schemeClr val="tx1"/>
                </a:solidFill>
              </a:rPr>
              <a:t>Minimalistické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dirty="0">
                <a:solidFill>
                  <a:schemeClr val="tx1"/>
                </a:solidFill>
              </a:rPr>
              <a:t>K ochraně ARR / DEP letů IFR</a:t>
            </a:r>
            <a:endParaRPr lang="cs-CZ" dirty="0"/>
          </a:p>
          <a:p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23240AE6-35B0-A681-231D-22017E842E8A}"/>
              </a:ext>
            </a:extLst>
          </p:cNvPr>
          <p:cNvSpPr txBox="1">
            <a:spLocks/>
          </p:cNvSpPr>
          <p:nvPr/>
        </p:nvSpPr>
        <p:spPr>
          <a:xfrm>
            <a:off x="334963" y="3541854"/>
            <a:ext cx="4777037" cy="1088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1942" indent="-361942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Georgia" panose="02040502050405020303" pitchFamily="18" charset="0"/>
              <a:buChar char="―"/>
              <a:defRPr sz="2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28635" indent="-28574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857229" indent="-22859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5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123923" indent="-26034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tabLst>
                <a:tab pos="857229" algn="l"/>
              </a:tabLst>
              <a:defRPr sz="1351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1358866" indent="-234945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351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eorgia" panose="02040502050405020303" pitchFamily="18" charset="0"/>
              <a:buNone/>
            </a:pPr>
            <a:r>
              <a:rPr lang="cs-CZ" b="1" dirty="0">
                <a:solidFill>
                  <a:schemeClr val="tx1"/>
                </a:solidFill>
              </a:rPr>
              <a:t>Třída vzdušného prostoru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dirty="0">
                <a:solidFill>
                  <a:schemeClr val="tx1"/>
                </a:solidFill>
              </a:rPr>
              <a:t>D – řízený vzdušný prostor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dirty="0">
                <a:solidFill>
                  <a:schemeClr val="tx1"/>
                </a:solidFill>
              </a:rPr>
              <a:t>Vyžadováno letové povolení od ATC</a:t>
            </a:r>
          </a:p>
          <a:p>
            <a:endParaRPr lang="cs-CZ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61D4CFF9-5033-CD50-9C2C-0C2D68A24005}"/>
              </a:ext>
            </a:extLst>
          </p:cNvPr>
          <p:cNvSpPr txBox="1">
            <a:spLocks/>
          </p:cNvSpPr>
          <p:nvPr/>
        </p:nvSpPr>
        <p:spPr>
          <a:xfrm>
            <a:off x="334963" y="4691046"/>
            <a:ext cx="4777037" cy="1088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1942" indent="-361942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Georgia" panose="02040502050405020303" pitchFamily="18" charset="0"/>
              <a:buChar char="―"/>
              <a:defRPr sz="2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28635" indent="-28574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857229" indent="-22859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5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123923" indent="-26034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tabLst>
                <a:tab pos="857229" algn="l"/>
              </a:tabLst>
              <a:defRPr sz="1351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1358866" indent="-234945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351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eorgia" panose="02040502050405020303" pitchFamily="18" charset="0"/>
              <a:buNone/>
            </a:pPr>
            <a:r>
              <a:rPr lang="cs-CZ" b="1" dirty="0">
                <a:solidFill>
                  <a:schemeClr val="tx1"/>
                </a:solidFill>
              </a:rPr>
              <a:t>Aktivace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dirty="0">
                <a:solidFill>
                  <a:schemeClr val="tx1"/>
                </a:solidFill>
              </a:rPr>
              <a:t>Pouze v provozní době AFIS České Budějovice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dirty="0">
                <a:solidFill>
                  <a:schemeClr val="tx1"/>
                </a:solidFill>
              </a:rPr>
              <a:t>Pouze v čase ARR / DEP letu IFR</a:t>
            </a:r>
          </a:p>
        </p:txBody>
      </p:sp>
      <p:pic>
        <p:nvPicPr>
          <p:cNvPr id="28" name="Obrázek 27" descr="Obsah obrázku mapa&#10;&#10;Popis byl vytvořen automaticky">
            <a:extLst>
              <a:ext uri="{FF2B5EF4-FFF2-40B4-BE49-F238E27FC236}">
                <a16:creationId xmlns:a16="http://schemas.microsoft.com/office/drawing/2014/main" id="{24EFA24F-0B2A-E9ED-7532-E6548EFD94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" t="10803" r="13791" b="12618"/>
          <a:stretch/>
        </p:blipFill>
        <p:spPr>
          <a:xfrm>
            <a:off x="5031034" y="1552741"/>
            <a:ext cx="7160965" cy="3961478"/>
          </a:xfrm>
          <a:prstGeom prst="rect">
            <a:avLst/>
          </a:prstGeom>
        </p:spPr>
      </p:pic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AD886B81-1345-D2B5-B508-C188186551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6" y="4393249"/>
            <a:ext cx="2197100" cy="990600"/>
          </a:xfrm>
          <a:prstGeom prst="rect">
            <a:avLst/>
          </a:prstGeom>
        </p:spPr>
      </p:pic>
      <p:pic>
        <p:nvPicPr>
          <p:cNvPr id="11" name="Obrázek 10" descr="Obsah obrázku text, klipart&#10;&#10;Popis byl vytvořen automaticky">
            <a:extLst>
              <a:ext uri="{FF2B5EF4-FFF2-40B4-BE49-F238E27FC236}">
                <a16:creationId xmlns:a16="http://schemas.microsoft.com/office/drawing/2014/main" id="{29C06C67-9AD8-1900-5644-AE8B4F8C04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138" y="4794384"/>
            <a:ext cx="246857" cy="360000"/>
          </a:xfrm>
          <a:prstGeom prst="rect">
            <a:avLst/>
          </a:prstGeom>
        </p:spPr>
      </p:pic>
      <p:pic>
        <p:nvPicPr>
          <p:cNvPr id="15" name="Obrázek 14" descr="Obsah obrázku letadlo, doprava, tryskáč&#10;&#10;Popis byl vytvořen automaticky">
            <a:extLst>
              <a:ext uri="{FF2B5EF4-FFF2-40B4-BE49-F238E27FC236}">
                <a16:creationId xmlns:a16="http://schemas.microsoft.com/office/drawing/2014/main" id="{40931E6E-CD9C-3FFF-FB8E-C093C1006A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6" b="30237"/>
          <a:stretch/>
        </p:blipFill>
        <p:spPr>
          <a:xfrm rot="21244975">
            <a:off x="12525316" y="2880526"/>
            <a:ext cx="1975270" cy="806451"/>
          </a:xfrm>
          <a:prstGeom prst="rect">
            <a:avLst/>
          </a:prstGeom>
        </p:spPr>
      </p:pic>
      <p:pic>
        <p:nvPicPr>
          <p:cNvPr id="17" name="Obrázek 16" descr="Obsah obrázku planina, doprava, exteriér, letadlo&#10;&#10;Popis byl vytvořen automaticky">
            <a:extLst>
              <a:ext uri="{FF2B5EF4-FFF2-40B4-BE49-F238E27FC236}">
                <a16:creationId xmlns:a16="http://schemas.microsoft.com/office/drawing/2014/main" id="{E9AB40A0-0826-125C-2A20-227CB49651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2" b="30299"/>
          <a:stretch/>
        </p:blipFill>
        <p:spPr>
          <a:xfrm>
            <a:off x="5326139" y="-1342137"/>
            <a:ext cx="2011864" cy="949613"/>
          </a:xfrm>
          <a:prstGeom prst="rect">
            <a:avLst/>
          </a:prstGeom>
        </p:spPr>
      </p:pic>
      <p:sp>
        <p:nvSpPr>
          <p:cNvPr id="19" name="Zaoblený obdélníkový bublinový popisek 18">
            <a:extLst>
              <a:ext uri="{FF2B5EF4-FFF2-40B4-BE49-F238E27FC236}">
                <a16:creationId xmlns:a16="http://schemas.microsoft.com/office/drawing/2014/main" id="{951C5EDD-B97D-2BD5-FF7E-CFA2B53805AB}"/>
              </a:ext>
            </a:extLst>
          </p:cNvPr>
          <p:cNvSpPr/>
          <p:nvPr/>
        </p:nvSpPr>
        <p:spPr>
          <a:xfrm>
            <a:off x="6258554" y="632200"/>
            <a:ext cx="2706130" cy="1179758"/>
          </a:xfrm>
          <a:prstGeom prst="wedgeRoundRectCallout">
            <a:avLst>
              <a:gd name="adj1" fmla="val 47971"/>
              <a:gd name="adj2" fmla="val -8748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PROVOZ B737, DESET HODIN, 5000 STOP, ZLEVA DOPRAVA, OZNAMTE PROVOZ V DOHLEDU</a:t>
            </a:r>
          </a:p>
        </p:txBody>
      </p:sp>
      <p:sp>
        <p:nvSpPr>
          <p:cNvPr id="21" name="Zaoblený obdélníkový bublinový popisek 20">
            <a:extLst>
              <a:ext uri="{FF2B5EF4-FFF2-40B4-BE49-F238E27FC236}">
                <a16:creationId xmlns:a16="http://schemas.microsoft.com/office/drawing/2014/main" id="{3C977C77-AB9B-A9CE-D8EB-C1653B450372}"/>
              </a:ext>
            </a:extLst>
          </p:cNvPr>
          <p:cNvSpPr/>
          <p:nvPr/>
        </p:nvSpPr>
        <p:spPr>
          <a:xfrm>
            <a:off x="9171598" y="632200"/>
            <a:ext cx="2706130" cy="1179758"/>
          </a:xfrm>
          <a:prstGeom prst="wedgeRoundRectCallout">
            <a:avLst>
              <a:gd name="adj1" fmla="val -44723"/>
              <a:gd name="adj2" fmla="val -8748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PO MINUTÍ S PROVOZEM POKRAČUJTE JIŽNÍM SMĚREM, POZOR TURBULENCE V ÚPLAVU</a:t>
            </a:r>
          </a:p>
        </p:txBody>
      </p:sp>
      <p:pic>
        <p:nvPicPr>
          <p:cNvPr id="23" name="Obrázek 22" descr="Obsah obrázku hodinky&#10;&#10;Popis byl vytvořen automaticky">
            <a:extLst>
              <a:ext uri="{FF2B5EF4-FFF2-40B4-BE49-F238E27FC236}">
                <a16:creationId xmlns:a16="http://schemas.microsoft.com/office/drawing/2014/main" id="{8D929595-7213-EDDE-8EB9-4A4AB1EF54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0" r="13084"/>
          <a:stretch/>
        </p:blipFill>
        <p:spPr>
          <a:xfrm>
            <a:off x="7338003" y="3736086"/>
            <a:ext cx="2305609" cy="3138346"/>
          </a:xfrm>
          <a:prstGeom prst="rect">
            <a:avLst/>
          </a:prstGeom>
        </p:spPr>
      </p:pic>
      <p:pic>
        <p:nvPicPr>
          <p:cNvPr id="30" name="Obrázek 29" descr="Obsah obrázku osoba&#10;&#10;Popis byl vytvořen automaticky">
            <a:extLst>
              <a:ext uri="{FF2B5EF4-FFF2-40B4-BE49-F238E27FC236}">
                <a16:creationId xmlns:a16="http://schemas.microsoft.com/office/drawing/2014/main" id="{A27BE0B8-E215-10F2-1804-CB1B37C4B5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090" y="3058757"/>
            <a:ext cx="2690443" cy="3793524"/>
          </a:xfrm>
          <a:prstGeom prst="rect">
            <a:avLst/>
          </a:prstGeom>
        </p:spPr>
      </p:pic>
      <p:sp>
        <p:nvSpPr>
          <p:cNvPr id="32" name="TextovéPole 31">
            <a:extLst>
              <a:ext uri="{FF2B5EF4-FFF2-40B4-BE49-F238E27FC236}">
                <a16:creationId xmlns:a16="http://schemas.microsoft.com/office/drawing/2014/main" id="{A71217E7-34A4-4E39-59CD-EF085E1A984A}"/>
              </a:ext>
            </a:extLst>
          </p:cNvPr>
          <p:cNvSpPr txBox="1"/>
          <p:nvPr/>
        </p:nvSpPr>
        <p:spPr>
          <a:xfrm>
            <a:off x="6564247" y="5067049"/>
            <a:ext cx="7896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600" b="1" dirty="0">
                <a:solidFill>
                  <a:srgbClr val="FF0000"/>
                </a:solidFill>
              </a:rPr>
              <a:t>+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16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29 0.61134 C 0.07865 0.5875 0.02201 0.56366 -0.02708 0.4537 C -0.07617 0.34375 -0.11771 0.14769 -0.15924 -0.04815 " pathEditMode="relative" ptsTypes="AAA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7 0.02106 L -0.4539 0.02106 " pathEditMode="relative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19" grpId="0" animBg="1"/>
      <p:bldP spid="21" grpId="0" animBg="1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861" y="793749"/>
            <a:ext cx="11476892" cy="806451"/>
          </a:xfrm>
        </p:spPr>
        <p:txBody>
          <a:bodyPr anchor="t">
            <a:normAutofit/>
          </a:bodyPr>
          <a:lstStyle/>
          <a:p>
            <a:r>
              <a:rPr lang="cs-CZ" dirty="0"/>
              <a:t>TMA / Třída D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5A5BA440-62C4-EB50-A9E1-CF0F4469B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1592263"/>
            <a:ext cx="4777037" cy="21394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L 11 Hlava 2 – 2.6 Klasifikace </a:t>
            </a:r>
            <a:r>
              <a:rPr lang="cs-CZ" b="1" dirty="0" err="1">
                <a:solidFill>
                  <a:schemeClr val="tx1"/>
                </a:solidFill>
              </a:rPr>
              <a:t>vzd</a:t>
            </a:r>
            <a:r>
              <a:rPr lang="cs-CZ" b="1" dirty="0">
                <a:solidFill>
                  <a:schemeClr val="tx1"/>
                </a:solidFill>
              </a:rPr>
              <a:t>. prostorů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sz="2000" dirty="0">
                <a:solidFill>
                  <a:schemeClr val="tx1"/>
                </a:solidFill>
              </a:rPr>
              <a:t>Jsou povoleny lety IFR a VFR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sz="2000" dirty="0">
                <a:solidFill>
                  <a:schemeClr val="tx1"/>
                </a:solidFill>
              </a:rPr>
              <a:t>Všem letům se poskytuje ATC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sz="2000" dirty="0">
                <a:solidFill>
                  <a:schemeClr val="tx1"/>
                </a:solidFill>
              </a:rPr>
              <a:t>ATC zajišťuje rozstupy mezi lety IFR</a:t>
            </a:r>
          </a:p>
          <a:p>
            <a:pPr marL="342891" lvl="1" indent="0">
              <a:buFont typeface="Georgia" panose="02040502050405020303" pitchFamily="18" charset="0"/>
              <a:buNone/>
            </a:pPr>
            <a:r>
              <a:rPr lang="cs-CZ" sz="2000" dirty="0">
                <a:solidFill>
                  <a:schemeClr val="tx1"/>
                </a:solidFill>
              </a:rPr>
              <a:t>Letové povolení se </a:t>
            </a:r>
            <a:r>
              <a:rPr lang="cs-CZ" sz="2000" b="1" u="sng" dirty="0">
                <a:solidFill>
                  <a:schemeClr val="tx1"/>
                </a:solidFill>
              </a:rPr>
              <a:t>vydává všem letům</a:t>
            </a:r>
            <a:endParaRPr lang="cs-CZ" sz="2000" b="1" u="sng" dirty="0"/>
          </a:p>
        </p:txBody>
      </p:sp>
      <p:pic>
        <p:nvPicPr>
          <p:cNvPr id="10" name="Obrázek 9" descr="Obsah obrázku mapa&#10;&#10;Popis byl vytvořen automaticky">
            <a:extLst>
              <a:ext uri="{FF2B5EF4-FFF2-40B4-BE49-F238E27FC236}">
                <a16:creationId xmlns:a16="http://schemas.microsoft.com/office/drawing/2014/main" id="{41AF0FA4-9DE1-D53B-B272-4E9780CF5C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" t="10803" r="13791" b="12618"/>
          <a:stretch/>
        </p:blipFill>
        <p:spPr>
          <a:xfrm>
            <a:off x="5031034" y="1552741"/>
            <a:ext cx="7160965" cy="3961478"/>
          </a:xfrm>
          <a:prstGeom prst="rect">
            <a:avLst/>
          </a:prstGeom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5F6919B6-207B-3E31-DBEA-B0E0F35312C7}"/>
              </a:ext>
            </a:extLst>
          </p:cNvPr>
          <p:cNvSpPr txBox="1">
            <a:spLocks/>
          </p:cNvSpPr>
          <p:nvPr/>
        </p:nvSpPr>
        <p:spPr>
          <a:xfrm>
            <a:off x="334963" y="3915600"/>
            <a:ext cx="5761037" cy="137276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61942" indent="-361942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Georgia" panose="02040502050405020303" pitchFamily="18" charset="0"/>
              <a:buChar char="―"/>
              <a:defRPr sz="2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28635" indent="-28574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857229" indent="-22859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5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123923" indent="-26034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tabLst>
                <a:tab pos="857229" algn="l"/>
              </a:tabLst>
              <a:defRPr sz="1351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1358866" indent="-234945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Georgia" panose="02040502050405020303" pitchFamily="18" charset="0"/>
              <a:buChar char="―"/>
              <a:defRPr sz="1351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L 2 Hlava 3 – 3.9 Minima VMC (Tab. 1)</a:t>
            </a:r>
          </a:p>
          <a:p>
            <a:pPr marL="357188" lvl="2" indent="0">
              <a:buNone/>
              <a:tabLst>
                <a:tab pos="885825" algn="l"/>
              </a:tabLst>
            </a:pPr>
            <a:r>
              <a:rPr lang="cs-CZ" sz="2000" dirty="0">
                <a:solidFill>
                  <a:schemeClr val="tx1"/>
                </a:solidFill>
              </a:rPr>
              <a:t>Letová dohlednost 5 km</a:t>
            </a:r>
          </a:p>
          <a:p>
            <a:pPr marL="357188" lvl="2" indent="0">
              <a:buNone/>
              <a:tabLst>
                <a:tab pos="885825" algn="l"/>
              </a:tabLst>
            </a:pPr>
            <a:r>
              <a:rPr lang="cs-CZ" sz="2000" dirty="0">
                <a:solidFill>
                  <a:schemeClr val="tx1"/>
                </a:solidFill>
              </a:rPr>
              <a:t>1500 m hor. / 300 m (1000 ft) ver. od oblačnosti</a:t>
            </a: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9A8A9C63-9068-7ADD-DDED-0CEC71691FF6}"/>
              </a:ext>
            </a:extLst>
          </p:cNvPr>
          <p:cNvGrpSpPr/>
          <p:nvPr/>
        </p:nvGrpSpPr>
        <p:grpSpPr>
          <a:xfrm>
            <a:off x="9360727" y="3915600"/>
            <a:ext cx="2222498" cy="990600"/>
            <a:chOff x="9929138" y="4393249"/>
            <a:chExt cx="2222498" cy="990600"/>
          </a:xfrm>
        </p:grpSpPr>
        <p:pic>
          <p:nvPicPr>
            <p:cNvPr id="12" name="Obrázek 11" descr="Obsah obrázku text&#10;&#10;Popis byl vytvořen automaticky">
              <a:extLst>
                <a:ext uri="{FF2B5EF4-FFF2-40B4-BE49-F238E27FC236}">
                  <a16:creationId xmlns:a16="http://schemas.microsoft.com/office/drawing/2014/main" id="{3C41162E-473D-0130-E676-CAC30D45A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4536" y="4393249"/>
              <a:ext cx="2197100" cy="990600"/>
            </a:xfrm>
            <a:prstGeom prst="rect">
              <a:avLst/>
            </a:prstGeom>
          </p:spPr>
        </p:pic>
        <p:pic>
          <p:nvPicPr>
            <p:cNvPr id="13" name="Obrázek 12" descr="Obsah obrázku text, klipart&#10;&#10;Popis byl vytvořen automaticky">
              <a:extLst>
                <a:ext uri="{FF2B5EF4-FFF2-40B4-BE49-F238E27FC236}">
                  <a16:creationId xmlns:a16="http://schemas.microsoft.com/office/drawing/2014/main" id="{1FBEE405-5543-5931-646A-564E557E7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9138" y="4794384"/>
              <a:ext cx="246857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524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RLP">
      <a:dk1>
        <a:srgbClr val="000000"/>
      </a:dk1>
      <a:lt1>
        <a:sysClr val="window" lastClr="FFFFFF"/>
      </a:lt1>
      <a:dk2>
        <a:srgbClr val="00205B"/>
      </a:dk2>
      <a:lt2>
        <a:srgbClr val="00A9E0"/>
      </a:lt2>
      <a:accent1>
        <a:srgbClr val="007396"/>
      </a:accent1>
      <a:accent2>
        <a:srgbClr val="5F2167"/>
      </a:accent2>
      <a:accent3>
        <a:srgbClr val="C8102E"/>
      </a:accent3>
      <a:accent4>
        <a:srgbClr val="C87B00"/>
      </a:accent4>
      <a:accent5>
        <a:srgbClr val="00A787"/>
      </a:accent5>
      <a:accent6>
        <a:srgbClr val="94BB1E"/>
      </a:accent6>
      <a:hlink>
        <a:srgbClr val="00205B"/>
      </a:hlink>
      <a:folHlink>
        <a:srgbClr val="AE0077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_16-9" id="{928CF889-932F-D247-AFFF-95D5ABF001BA}" vid="{658F2129-69CF-F74A-9483-C35CDD443C03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2593</TotalTime>
  <Words>598</Words>
  <Application>Microsoft Office PowerPoint</Application>
  <PresentationFormat>Širokoúhlá obrazovka</PresentationFormat>
  <Paragraphs>134</Paragraphs>
  <Slides>21</Slides>
  <Notes>19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7" baseType="lpstr">
      <vt:lpstr>Arial</vt:lpstr>
      <vt:lpstr>Calibri</vt:lpstr>
      <vt:lpstr>Georgia</vt:lpstr>
      <vt:lpstr>Times New Roman</vt:lpstr>
      <vt:lpstr>Wingdings</vt:lpstr>
      <vt:lpstr>Motiv Office</vt:lpstr>
      <vt:lpstr>Seminář pro všeobecné letectví 2023</vt:lpstr>
      <vt:lpstr>ATZ České Budějovice</vt:lpstr>
      <vt:lpstr>ATZ České Budějovice</vt:lpstr>
      <vt:lpstr>ATZ / Třída G</vt:lpstr>
      <vt:lpstr>ATZ / Třída G</vt:lpstr>
      <vt:lpstr>ATZ / RMZ – Radio Mandatory Zone</vt:lpstr>
      <vt:lpstr>TMA / RMZ I České Budějovice</vt:lpstr>
      <vt:lpstr>TMA České Budějovice</vt:lpstr>
      <vt:lpstr>TMA / Třída D</vt:lpstr>
      <vt:lpstr>RMZ I České Budějovice</vt:lpstr>
      <vt:lpstr>Aktivace TMA České Budějovice</vt:lpstr>
      <vt:lpstr>Aktivace TMA České Budějovice</vt:lpstr>
      <vt:lpstr>STAR RWY 27 (kratší)</vt:lpstr>
      <vt:lpstr>STAR RWY 27 (delší)</vt:lpstr>
      <vt:lpstr>SID RWY 27 (kratší)</vt:lpstr>
      <vt:lpstr>SID RWY 27 (delší)</vt:lpstr>
      <vt:lpstr>SID RWY 09 (kratší)</vt:lpstr>
      <vt:lpstr>SID RWY 09 (delší)</vt:lpstr>
      <vt:lpstr>Přístrojové přiblížení</vt:lpstr>
      <vt:lpstr>ATCSMA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Petr Hrabica</dc:creator>
  <cp:lastModifiedBy>prezentace</cp:lastModifiedBy>
  <cp:revision>4</cp:revision>
  <dcterms:created xsi:type="dcterms:W3CDTF">2022-01-20T09:12:59Z</dcterms:created>
  <dcterms:modified xsi:type="dcterms:W3CDTF">2023-01-14T08:47:29Z</dcterms:modified>
</cp:coreProperties>
</file>