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56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24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91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2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79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7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22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18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51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09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5D49-5BDD-462E-91F5-C33C8EB12692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4A76-2127-4387-8E00-9FE2B670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74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1022770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Tlak vzduchu a chyby </a:t>
            </a:r>
          </a:p>
          <a:p>
            <a:pPr algn="ctr"/>
            <a:r>
              <a:rPr lang="cs-CZ" sz="7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v interpretaci</a:t>
            </a:r>
            <a:endParaRPr lang="cs-CZ" sz="72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Picture 9" descr="logo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297887" y="6334780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 smtClean="0">
                <a:solidFill>
                  <a:srgbClr val="0066FF"/>
                </a:solidFill>
                <a:latin typeface="Monotype Corsiva" panose="03010101010201010101" pitchFamily="66" charset="0"/>
              </a:rPr>
              <a:t>RNDr. Jacek Kerum</a:t>
            </a:r>
            <a:endParaRPr lang="cs-CZ" altLang="cs-CZ" sz="2800" b="1" dirty="0">
              <a:solidFill>
                <a:srgbClr val="0066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414" y="5903893"/>
            <a:ext cx="3082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Seminář ŘLP pro GA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Praha 14.01.2023</a:t>
            </a:r>
            <a:endParaRPr lang="cs-CZ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62" y="0"/>
            <a:ext cx="12292361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1015" y="334537"/>
            <a:ext cx="111066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Váš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</a:p>
          <a:p>
            <a:endParaRPr lang="cs-CZ" dirty="0" smtClean="0">
              <a:solidFill>
                <a:srgbClr val="C00000"/>
              </a:solidFill>
            </a:endParaRPr>
          </a:p>
          <a:p>
            <a:endParaRPr lang="cs-CZ" dirty="0"/>
          </a:p>
          <a:p>
            <a:r>
              <a:rPr lang="cs-CZ" sz="4800" b="1" dirty="0" smtClean="0">
                <a:solidFill>
                  <a:srgbClr val="FFFF00"/>
                </a:solidFill>
                <a:latin typeface="Lucida Handwriting" panose="03010101010101010101" pitchFamily="66" charset="0"/>
              </a:rPr>
              <a:t>                              Jacek KERUM</a:t>
            </a:r>
            <a:endParaRPr lang="cs-CZ" sz="4800" b="1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7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0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70" y="9078"/>
            <a:ext cx="8776695" cy="68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0" y="0"/>
            <a:ext cx="8324859" cy="6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8" y="1122175"/>
            <a:ext cx="5401558" cy="53776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53" y="1162415"/>
            <a:ext cx="5616107" cy="53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29913" cy="35916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56" y="3079765"/>
            <a:ext cx="6545344" cy="381461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29912" y="939718"/>
            <a:ext cx="546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Průběh letu z teplého do studeného vzduchu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8536" y="4110087"/>
            <a:ext cx="539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Průběh letu z tlakové výše do tlakové níže</a:t>
            </a:r>
            <a:endParaRPr lang="cs-CZ" sz="3600" dirty="0"/>
          </a:p>
        </p:txBody>
      </p:sp>
      <p:sp>
        <p:nvSpPr>
          <p:cNvPr id="10" name="Šipka doleva 9"/>
          <p:cNvSpPr/>
          <p:nvPr/>
        </p:nvSpPr>
        <p:spPr>
          <a:xfrm>
            <a:off x="6853287" y="1936738"/>
            <a:ext cx="978408" cy="484632"/>
          </a:xfrm>
          <a:prstGeom prst="lef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70C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4458879" y="4987073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6" y="0"/>
            <a:ext cx="11591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5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23" y="-3733"/>
            <a:ext cx="9132610" cy="686173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814062" y="4298623"/>
            <a:ext cx="157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1000 hPa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814062" y="2234153"/>
            <a:ext cx="173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995 hPa</a:t>
            </a:r>
            <a:endParaRPr lang="cs-CZ" sz="2800" b="1" dirty="0"/>
          </a:p>
        </p:txBody>
      </p:sp>
      <p:cxnSp>
        <p:nvCxnSpPr>
          <p:cNvPr id="4" name="Přímá spojnice 3"/>
          <p:cNvCxnSpPr/>
          <p:nvPr/>
        </p:nvCxnSpPr>
        <p:spPr>
          <a:xfrm flipH="1">
            <a:off x="1103971" y="3891776"/>
            <a:ext cx="10091854" cy="223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0688033" y="3140580"/>
            <a:ext cx="119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3500 AGL</a:t>
            </a:r>
          </a:p>
          <a:p>
            <a:r>
              <a:rPr lang="cs-CZ" b="1" dirty="0" smtClean="0"/>
              <a:t>(1100 m)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4449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839" y="423746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Monotype Corsiva" panose="03010101010201010101" pitchFamily="66" charset="0"/>
              </a:rPr>
              <a:t>	Toto bylo před vámi moje poslední vystoupení. Myslím, že od roku 2009 toho bylo dost a že je načase generační výměna.</a:t>
            </a:r>
          </a:p>
          <a:p>
            <a:r>
              <a:rPr lang="cs-CZ" sz="3600" dirty="0" smtClean="0">
                <a:latin typeface="Monotype Corsiva" panose="03010101010201010101" pitchFamily="66" charset="0"/>
              </a:rPr>
              <a:t>	Nechci, aby to vypadalo na reklamu, ale Terezka, moje kolegyně, stejně jako já kdysi, je i ona nyní zaměstnankyní ČHMÚ - OLM Ruzyně, a navíc – pilotka kluzáků s velmi pěknými výkony a tím i zkušenostmi s bezprostředním kontaktem se vzdušninou. </a:t>
            </a:r>
            <a:endParaRPr lang="cs-CZ" sz="3600" dirty="0">
              <a:latin typeface="Monotype Corsiva" panose="03010101010201010101" pitchFamily="66" charset="0"/>
            </a:endParaRPr>
          </a:p>
          <a:p>
            <a:r>
              <a:rPr lang="cs-CZ" sz="3600" dirty="0" smtClean="0">
                <a:latin typeface="Monotype Corsiva" panose="03010101010201010101" pitchFamily="66" charset="0"/>
              </a:rPr>
              <a:t>	Jsem přesvědčen, že se v budoucnu i od ní dozvíte všechny potřebné informace pro bezpečné provádění mimoletištních letů a přeletů.</a:t>
            </a:r>
          </a:p>
          <a:p>
            <a:r>
              <a:rPr lang="cs-CZ" sz="3600" dirty="0" smtClean="0">
                <a:latin typeface="Monotype Corsiva" panose="03010101010201010101" pitchFamily="66" charset="0"/>
              </a:rPr>
              <a:t>	K tomu vám všem budu držte pěsti – to abyste měli štěstí.</a:t>
            </a:r>
          </a:p>
        </p:txBody>
      </p:sp>
    </p:spTree>
    <p:extLst>
      <p:ext uri="{BB962C8B-B14F-4D97-AF65-F5344CB8AC3E}">
        <p14:creationId xmlns:p14="http://schemas.microsoft.com/office/powerpoint/2010/main" val="134221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45</Words>
  <Application>Microsoft Office PowerPoint</Application>
  <PresentationFormat>Širokoúhlá obrazovka</PresentationFormat>
  <Paragraphs>19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Handwriting</vt:lpstr>
      <vt:lpstr>Monotype Corsiva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Jacek Kerum</dc:creator>
  <cp:lastModifiedBy>Jacek Kerum</cp:lastModifiedBy>
  <cp:revision>24</cp:revision>
  <dcterms:created xsi:type="dcterms:W3CDTF">2022-12-18T13:44:31Z</dcterms:created>
  <dcterms:modified xsi:type="dcterms:W3CDTF">2023-01-02T14:46:41Z</dcterms:modified>
</cp:coreProperties>
</file>