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78" r:id="rId3"/>
    <p:sldId id="296" r:id="rId4"/>
    <p:sldId id="272" r:id="rId5"/>
    <p:sldId id="298" r:id="rId6"/>
    <p:sldId id="297" r:id="rId7"/>
    <p:sldId id="300" r:id="rId8"/>
    <p:sldId id="304" r:id="rId9"/>
    <p:sldId id="293" r:id="rId10"/>
    <p:sldId id="301" r:id="rId11"/>
    <p:sldId id="302" r:id="rId12"/>
    <p:sldId id="303" r:id="rId13"/>
    <p:sldId id="305" r:id="rId14"/>
    <p:sldId id="307" r:id="rId15"/>
    <p:sldId id="308" r:id="rId16"/>
    <p:sldId id="259" r:id="rId17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4FFA"/>
    <a:srgbClr val="ECECEC"/>
    <a:srgbClr val="0070C0"/>
    <a:srgbClr val="006600"/>
    <a:srgbClr val="00B050"/>
    <a:srgbClr val="FF0000"/>
    <a:srgbClr val="0099FF"/>
    <a:srgbClr val="00FF00"/>
    <a:srgbClr val="FFFFFF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17" autoAdjust="0"/>
    <p:restoredTop sz="94660"/>
  </p:normalViewPr>
  <p:slideViewPr>
    <p:cSldViewPr snapToGrid="0">
      <p:cViewPr>
        <p:scale>
          <a:sx n="150" d="100"/>
          <a:sy n="150" d="100"/>
        </p:scale>
        <p:origin x="1554" y="4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220A46-F1E5-489B-92A2-841934303770}" type="datetimeFigureOut">
              <a:rPr lang="cs-CZ"/>
              <a:pPr>
                <a:defRPr/>
              </a:pPr>
              <a:t>11.01.2024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B3FECD8-9E99-494C-BE36-6116E6D6FD55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656043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81940" y="268923"/>
            <a:ext cx="6858000" cy="1376997"/>
          </a:xfrm>
        </p:spPr>
        <p:txBody>
          <a:bodyPr>
            <a:normAutofit/>
          </a:bodyPr>
          <a:lstStyle>
            <a:lvl1pPr algn="l">
              <a:defRPr sz="41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81940" y="1768317"/>
            <a:ext cx="6858000" cy="1655762"/>
          </a:xfrm>
        </p:spPr>
        <p:txBody>
          <a:bodyPr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969DCA9E-1358-4F01-BCB1-0ECABC53521B}" type="datetimeFigureOut">
              <a:rPr lang="cs-CZ"/>
              <a:pPr>
                <a:defRPr/>
              </a:pPr>
              <a:t>11.01.2024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B99A3DC7-7D9F-4359-99EA-6694FEB497E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6337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53286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290145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789356" y="2039815"/>
            <a:ext cx="4140000" cy="365760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15858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ráz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3417887" cy="2908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1" name="Zástupný symbol pro obrázek 10"/>
          <p:cNvSpPr>
            <a:spLocks noGrp="1"/>
          </p:cNvSpPr>
          <p:nvPr>
            <p:ph type="pic" sz="quarter" idx="11"/>
          </p:nvPr>
        </p:nvSpPr>
        <p:spPr>
          <a:xfrm>
            <a:off x="4114800" y="1597025"/>
            <a:ext cx="2833688" cy="3538538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404813" y="4505325"/>
            <a:ext cx="3417887" cy="1190625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7" name="Zástupný symbol pro text 14"/>
          <p:cNvSpPr>
            <a:spLocks noGrp="1"/>
          </p:cNvSpPr>
          <p:nvPr>
            <p:ph type="body" sz="quarter" idx="13"/>
          </p:nvPr>
        </p:nvSpPr>
        <p:spPr>
          <a:xfrm>
            <a:off x="4114801" y="5135563"/>
            <a:ext cx="2833688" cy="560387"/>
          </a:xfrm>
        </p:spPr>
        <p:txBody>
          <a:bodyPr lIns="0" tIns="72000" rIns="0"/>
          <a:lstStyle>
            <a:lvl1pPr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580816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0146" y="793749"/>
            <a:ext cx="8607668" cy="712762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404813" y="1597025"/>
            <a:ext cx="5939426" cy="38227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6353127" y="1597025"/>
            <a:ext cx="2544688" cy="1190625"/>
          </a:xfrm>
        </p:spPr>
        <p:txBody>
          <a:bodyPr lIns="108000" tIns="0" rIns="0"/>
          <a:lstStyle>
            <a:lvl1pPr marL="266700" indent="-266700">
              <a:defRPr sz="1800"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302560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Jeden obráz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/>
          <p:cNvSpPr/>
          <p:nvPr userDrawn="1"/>
        </p:nvSpPr>
        <p:spPr>
          <a:xfrm>
            <a:off x="290513" y="257175"/>
            <a:ext cx="8607425" cy="381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cs-CZ"/>
          </a:p>
        </p:txBody>
      </p:sp>
      <p:sp>
        <p:nvSpPr>
          <p:cNvPr id="9" name="Zástupný symbol pro obrázek 8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829300"/>
          </a:xfrm>
        </p:spPr>
        <p:txBody>
          <a:bodyPr rtlCol="0">
            <a:normAutofit/>
          </a:bodyPr>
          <a:lstStyle/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16" name="Zástupný symbol pro text 14"/>
          <p:cNvSpPr>
            <a:spLocks noGrp="1"/>
          </p:cNvSpPr>
          <p:nvPr>
            <p:ph type="body" sz="quarter" idx="12"/>
          </p:nvPr>
        </p:nvSpPr>
        <p:spPr>
          <a:xfrm>
            <a:off x="299622" y="447675"/>
            <a:ext cx="8598192" cy="1190625"/>
          </a:xfrm>
        </p:spPr>
        <p:txBody>
          <a:bodyPr lIns="108000" tIns="0" rIns="0"/>
          <a:lstStyle>
            <a:lvl1pPr marL="266700" indent="-266700"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144443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82277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26973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290513" y="793750"/>
            <a:ext cx="8607425" cy="124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290513" y="2039938"/>
            <a:ext cx="8607425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pic>
        <p:nvPicPr>
          <p:cNvPr id="1028" name="Obrázek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18188"/>
            <a:ext cx="9144000" cy="104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9" name="TextovéPole 11"/>
          <p:cNvSpPr txBox="1">
            <a:spLocks noChangeArrowheads="1"/>
          </p:cNvSpPr>
          <p:nvPr/>
        </p:nvSpPr>
        <p:spPr bwMode="auto">
          <a:xfrm>
            <a:off x="8515350" y="311150"/>
            <a:ext cx="382588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defRPr/>
            </a:pPr>
            <a:endParaRPr lang="cs-CZ" sz="1100" smtClean="0">
              <a:solidFill>
                <a:srgbClr val="5A5A5A"/>
              </a:solidFill>
            </a:endParaRPr>
          </a:p>
        </p:txBody>
      </p:sp>
      <p:sp>
        <p:nvSpPr>
          <p:cNvPr id="1030" name="TextovéPole 12"/>
          <p:cNvSpPr txBox="1">
            <a:spLocks noChangeArrowheads="1"/>
          </p:cNvSpPr>
          <p:nvPr/>
        </p:nvSpPr>
        <p:spPr bwMode="auto">
          <a:xfrm>
            <a:off x="8515350" y="311150"/>
            <a:ext cx="581025" cy="24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defRPr/>
            </a:pPr>
            <a:fld id="{879271D1-4194-4090-A343-88AF75FACECE}" type="slidenum">
              <a:rPr lang="cs-CZ" sz="1000" smtClean="0">
                <a:solidFill>
                  <a:srgbClr val="5A5A5A"/>
                </a:solidFill>
              </a:rPr>
              <a:pPr>
                <a:defRPr/>
              </a:pPr>
              <a:t>‹#›</a:t>
            </a:fld>
            <a:endParaRPr lang="cs-CZ" sz="1000" smtClean="0">
              <a:solidFill>
                <a:srgbClr val="5A5A5A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1" r:id="rId2"/>
    <p:sldLayoutId id="2147483672" r:id="rId3"/>
    <p:sldLayoutId id="2147483673" r:id="rId4"/>
    <p:sldLayoutId id="2147483674" r:id="rId5"/>
    <p:sldLayoutId id="2147483678" r:id="rId6"/>
    <p:sldLayoutId id="2147483675" r:id="rId7"/>
    <p:sldLayoutId id="2147483676" r:id="rId8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  <a:lvl2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2pPr>
      <a:lvl3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3pPr>
      <a:lvl4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4pPr>
      <a:lvl5pPr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61950" indent="-361950" algn="l" defTabSz="685800" rtl="0" eaLnBrk="1" fontAlgn="base" hangingPunct="1">
        <a:lnSpc>
          <a:spcPct val="90000"/>
        </a:lnSpc>
        <a:spcBef>
          <a:spcPts val="750"/>
        </a:spcBef>
        <a:spcAft>
          <a:spcPct val="0"/>
        </a:spcAft>
        <a:buFont typeface="Georgia" pitchFamily="18" charset="0"/>
        <a:buChar char="―"/>
        <a:defRPr sz="2100" kern="1200">
          <a:solidFill>
            <a:srgbClr val="5A5A5A"/>
          </a:solidFill>
          <a:latin typeface="+mn-lt"/>
          <a:ea typeface="+mn-ea"/>
          <a:cs typeface="+mn-cs"/>
        </a:defRPr>
      </a:lvl1pPr>
      <a:lvl2pPr marL="628650" indent="-2857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kern="1200">
          <a:solidFill>
            <a:srgbClr val="5A5A5A"/>
          </a:solidFill>
          <a:latin typeface="+mn-lt"/>
          <a:ea typeface="+mn-ea"/>
          <a:cs typeface="+mn-cs"/>
        </a:defRPr>
      </a:lvl2pPr>
      <a:lvl3pPr marL="857250" indent="-22860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500" kern="1200">
          <a:solidFill>
            <a:srgbClr val="5A5A5A"/>
          </a:solidFill>
          <a:latin typeface="+mn-lt"/>
          <a:ea typeface="+mn-ea"/>
          <a:cs typeface="+mn-cs"/>
        </a:defRPr>
      </a:lvl3pPr>
      <a:lvl4pPr marL="1123950" indent="-2603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tabLst>
          <a:tab pos="857250" algn="l"/>
        </a:tabLst>
        <a:defRPr sz="1300" kern="1200">
          <a:solidFill>
            <a:srgbClr val="5A5A5A"/>
          </a:solidFill>
          <a:latin typeface="+mn-lt"/>
          <a:ea typeface="+mn-ea"/>
          <a:cs typeface="+mn-cs"/>
        </a:defRPr>
      </a:lvl4pPr>
      <a:lvl5pPr marL="1358900" indent="-234950" algn="l" defTabSz="685800" rtl="0" eaLnBrk="1" fontAlgn="base" hangingPunct="1">
        <a:lnSpc>
          <a:spcPct val="90000"/>
        </a:lnSpc>
        <a:spcBef>
          <a:spcPts val="375"/>
        </a:spcBef>
        <a:spcAft>
          <a:spcPct val="0"/>
        </a:spcAft>
        <a:buFont typeface="Georgia" pitchFamily="18" charset="0"/>
        <a:buChar char="―"/>
        <a:defRPr sz="1300" kern="1200">
          <a:solidFill>
            <a:srgbClr val="5A5A5A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98463" y="503238"/>
            <a:ext cx="7440368" cy="590916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3200" dirty="0" smtClean="0"/>
              <a:t>Letové informační středisko FIC Praha</a:t>
            </a:r>
            <a:br>
              <a:rPr lang="cs-CZ" sz="3200" dirty="0" smtClean="0"/>
            </a:br>
            <a:endParaRPr lang="cs-CZ" dirty="0"/>
          </a:p>
        </p:txBody>
      </p:sp>
      <p:sp>
        <p:nvSpPr>
          <p:cNvPr id="4099" name="Podnadpis 2"/>
          <p:cNvSpPr>
            <a:spLocks noGrp="1"/>
          </p:cNvSpPr>
          <p:nvPr>
            <p:ph type="subTitle" idx="1"/>
          </p:nvPr>
        </p:nvSpPr>
        <p:spPr>
          <a:xfrm>
            <a:off x="461841" y="1065213"/>
            <a:ext cx="6858000" cy="1655762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Seminář ŘLP pro GA </a:t>
            </a:r>
            <a:r>
              <a:rPr lang="cs-CZ" altLang="cs-CZ" dirty="0" smtClean="0"/>
              <a:t>13.1.2024</a:t>
            </a:r>
            <a:endParaRPr lang="cs-CZ" altLang="cs-CZ" dirty="0" smtClean="0"/>
          </a:p>
          <a:p>
            <a:pPr eaLnBrk="1" hangingPunct="1"/>
            <a:endParaRPr lang="cs-CZ" altLang="cs-CZ" dirty="0" smtClean="0"/>
          </a:p>
          <a:p>
            <a:pPr eaLnBrk="1" hangingPunct="1"/>
            <a:r>
              <a:rPr lang="cs-CZ" altLang="cs-CZ" dirty="0" smtClean="0"/>
              <a:t>Ing. Michal Dvořák</a:t>
            </a:r>
          </a:p>
          <a:p>
            <a:pPr eaLnBrk="1" hangingPunct="1"/>
            <a:r>
              <a:rPr lang="cs-CZ" altLang="cs-CZ" dirty="0" smtClean="0"/>
              <a:t>Vedoucí FIC Praha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Změny v roce </a:t>
            </a:r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2023: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321390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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ATZ České Budějovice (GND-3500 ft AMSL)</a:t>
            </a:r>
            <a:endParaRPr lang="cs-CZ" altLang="cs-CZ" sz="2800" b="1" dirty="0" smtClean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 smtClean="0"/>
              <a:t>V provozní době AFIS platí RMZ (Budějovice INFORMATION)</a:t>
            </a:r>
            <a:endParaRPr lang="cs-CZ" altLang="cs-CZ" sz="2500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pic>
        <p:nvPicPr>
          <p:cNvPr id="4" name="Obrázek 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05" y="2420816"/>
            <a:ext cx="3463056" cy="3145350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783637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Změny v roce </a:t>
            </a:r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2023: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321390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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TMA České Budějovice (3500 ft AMSL – FL95, HX)</a:t>
            </a:r>
            <a:endParaRPr lang="cs-CZ" altLang="cs-CZ" sz="2800" b="1" dirty="0" smtClean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 smtClean="0"/>
              <a:t>V době aktivace prostor třídy D – povolení Praha RADAR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 smtClean="0"/>
              <a:t>Info o aktivaci předá Praha INFORMATION</a:t>
            </a:r>
            <a:endParaRPr lang="cs-CZ" altLang="cs-CZ" sz="2500" b="1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13182" r="15373" b="22674"/>
          <a:stretch/>
        </p:blipFill>
        <p:spPr>
          <a:xfrm>
            <a:off x="2356338" y="3088138"/>
            <a:ext cx="4425462" cy="284284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9" name="Volný tvar 8"/>
          <p:cNvSpPr/>
          <p:nvPr/>
        </p:nvSpPr>
        <p:spPr>
          <a:xfrm>
            <a:off x="3328254" y="4025411"/>
            <a:ext cx="2538412" cy="1223963"/>
          </a:xfrm>
          <a:custGeom>
            <a:avLst/>
            <a:gdLst>
              <a:gd name="connsiteX0" fmla="*/ 0 w 2538412"/>
              <a:gd name="connsiteY0" fmla="*/ 71438 h 1223963"/>
              <a:gd name="connsiteX1" fmla="*/ 90487 w 2538412"/>
              <a:gd name="connsiteY1" fmla="*/ 4763 h 1223963"/>
              <a:gd name="connsiteX2" fmla="*/ 669131 w 2538412"/>
              <a:gd name="connsiteY2" fmla="*/ 0 h 1223963"/>
              <a:gd name="connsiteX3" fmla="*/ 1538287 w 2538412"/>
              <a:gd name="connsiteY3" fmla="*/ 471488 h 1223963"/>
              <a:gd name="connsiteX4" fmla="*/ 2538412 w 2538412"/>
              <a:gd name="connsiteY4" fmla="*/ 476250 h 1223963"/>
              <a:gd name="connsiteX5" fmla="*/ 2528887 w 2538412"/>
              <a:gd name="connsiteY5" fmla="*/ 1223963 h 1223963"/>
              <a:gd name="connsiteX6" fmla="*/ 1552575 w 2538412"/>
              <a:gd name="connsiteY6" fmla="*/ 1219200 h 1223963"/>
              <a:gd name="connsiteX7" fmla="*/ 745331 w 2538412"/>
              <a:gd name="connsiteY7" fmla="*/ 1054894 h 1223963"/>
              <a:gd name="connsiteX8" fmla="*/ 209550 w 2538412"/>
              <a:gd name="connsiteY8" fmla="*/ 652463 h 1223963"/>
              <a:gd name="connsiteX9" fmla="*/ 0 w 2538412"/>
              <a:gd name="connsiteY9" fmla="*/ 645319 h 1223963"/>
              <a:gd name="connsiteX10" fmla="*/ 0 w 2538412"/>
              <a:gd name="connsiteY10" fmla="*/ 71438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8412" h="1223963">
                <a:moveTo>
                  <a:pt x="0" y="71438"/>
                </a:moveTo>
                <a:lnTo>
                  <a:pt x="90487" y="4763"/>
                </a:lnTo>
                <a:lnTo>
                  <a:pt x="669131" y="0"/>
                </a:lnTo>
                <a:lnTo>
                  <a:pt x="1538287" y="471488"/>
                </a:lnTo>
                <a:lnTo>
                  <a:pt x="2538412" y="476250"/>
                </a:lnTo>
                <a:lnTo>
                  <a:pt x="2528887" y="1223963"/>
                </a:lnTo>
                <a:lnTo>
                  <a:pt x="1552575" y="1219200"/>
                </a:lnTo>
                <a:lnTo>
                  <a:pt x="745331" y="1054894"/>
                </a:lnTo>
                <a:lnTo>
                  <a:pt x="209550" y="652463"/>
                </a:lnTo>
                <a:lnTo>
                  <a:pt x="0" y="645319"/>
                </a:lnTo>
                <a:cubicBezTo>
                  <a:pt x="794" y="456406"/>
                  <a:pt x="1587" y="267494"/>
                  <a:pt x="0" y="71438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71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Změny v roce </a:t>
            </a:r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2023: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321390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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b="1" u="sng" dirty="0" smtClean="0">
                <a:solidFill>
                  <a:srgbClr val="0070C0"/>
                </a:solidFill>
              </a:rPr>
              <a:t>RMZ1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 České Budějovice (3500 ft AMSL – FL95)</a:t>
            </a:r>
            <a:endParaRPr lang="cs-CZ" altLang="cs-CZ" sz="2800" b="1" dirty="0" smtClean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 smtClean="0"/>
              <a:t>Vždy mimo aktivaci TMA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 smtClean="0"/>
              <a:t>Povinné spojení s Praha INFORMATION,                                        + oznámení </a:t>
            </a:r>
            <a:r>
              <a:rPr lang="cs-CZ" altLang="cs-CZ" sz="2500" b="1" u="sng" dirty="0" smtClean="0"/>
              <a:t>VSTUPU A VÝSTUPU!</a:t>
            </a:r>
            <a:endParaRPr lang="cs-CZ" altLang="cs-CZ" sz="2500" b="1" u="sng" dirty="0"/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6" t="13182" r="15373" b="22674"/>
          <a:stretch/>
        </p:blipFill>
        <p:spPr>
          <a:xfrm>
            <a:off x="2356338" y="3088138"/>
            <a:ext cx="4425462" cy="2842846"/>
          </a:xfrm>
          <a:prstGeom prst="rect">
            <a:avLst/>
          </a:prstGeom>
          <a:ln w="12700">
            <a:solidFill>
              <a:schemeClr val="accent1"/>
            </a:solidFill>
          </a:ln>
        </p:spPr>
      </p:pic>
      <p:sp>
        <p:nvSpPr>
          <p:cNvPr id="17" name="Volný tvar 16"/>
          <p:cNvSpPr/>
          <p:nvPr/>
        </p:nvSpPr>
        <p:spPr>
          <a:xfrm>
            <a:off x="3328254" y="4025411"/>
            <a:ext cx="2538412" cy="1223963"/>
          </a:xfrm>
          <a:custGeom>
            <a:avLst/>
            <a:gdLst>
              <a:gd name="connsiteX0" fmla="*/ 0 w 2538412"/>
              <a:gd name="connsiteY0" fmla="*/ 71438 h 1223963"/>
              <a:gd name="connsiteX1" fmla="*/ 90487 w 2538412"/>
              <a:gd name="connsiteY1" fmla="*/ 4763 h 1223963"/>
              <a:gd name="connsiteX2" fmla="*/ 669131 w 2538412"/>
              <a:gd name="connsiteY2" fmla="*/ 0 h 1223963"/>
              <a:gd name="connsiteX3" fmla="*/ 1538287 w 2538412"/>
              <a:gd name="connsiteY3" fmla="*/ 471488 h 1223963"/>
              <a:gd name="connsiteX4" fmla="*/ 2538412 w 2538412"/>
              <a:gd name="connsiteY4" fmla="*/ 476250 h 1223963"/>
              <a:gd name="connsiteX5" fmla="*/ 2528887 w 2538412"/>
              <a:gd name="connsiteY5" fmla="*/ 1223963 h 1223963"/>
              <a:gd name="connsiteX6" fmla="*/ 1552575 w 2538412"/>
              <a:gd name="connsiteY6" fmla="*/ 1219200 h 1223963"/>
              <a:gd name="connsiteX7" fmla="*/ 745331 w 2538412"/>
              <a:gd name="connsiteY7" fmla="*/ 1054894 h 1223963"/>
              <a:gd name="connsiteX8" fmla="*/ 209550 w 2538412"/>
              <a:gd name="connsiteY8" fmla="*/ 652463 h 1223963"/>
              <a:gd name="connsiteX9" fmla="*/ 0 w 2538412"/>
              <a:gd name="connsiteY9" fmla="*/ 645319 h 1223963"/>
              <a:gd name="connsiteX10" fmla="*/ 0 w 2538412"/>
              <a:gd name="connsiteY10" fmla="*/ 71438 h 12239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38412" h="1223963">
                <a:moveTo>
                  <a:pt x="0" y="71438"/>
                </a:moveTo>
                <a:lnTo>
                  <a:pt x="90487" y="4763"/>
                </a:lnTo>
                <a:lnTo>
                  <a:pt x="669131" y="0"/>
                </a:lnTo>
                <a:lnTo>
                  <a:pt x="1538287" y="471488"/>
                </a:lnTo>
                <a:lnTo>
                  <a:pt x="2538412" y="476250"/>
                </a:lnTo>
                <a:lnTo>
                  <a:pt x="2528887" y="1223963"/>
                </a:lnTo>
                <a:lnTo>
                  <a:pt x="1552575" y="1219200"/>
                </a:lnTo>
                <a:lnTo>
                  <a:pt x="745331" y="1054894"/>
                </a:lnTo>
                <a:lnTo>
                  <a:pt x="209550" y="652463"/>
                </a:lnTo>
                <a:lnTo>
                  <a:pt x="0" y="645319"/>
                </a:lnTo>
                <a:cubicBezTo>
                  <a:pt x="794" y="456406"/>
                  <a:pt x="1587" y="267494"/>
                  <a:pt x="0" y="71438"/>
                </a:cubicBezTo>
                <a:close/>
              </a:path>
            </a:pathLst>
          </a:custGeom>
          <a:noFill/>
          <a:ln w="38100">
            <a:solidFill>
              <a:schemeClr val="tx1">
                <a:lumMod val="65000"/>
                <a:lumOff val="3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645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 připomenutí: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462629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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b="1" u="sng" dirty="0" smtClean="0">
                <a:solidFill>
                  <a:srgbClr val="0070C0"/>
                </a:solidFill>
              </a:rPr>
              <a:t>Nastavení kódu SSR</a:t>
            </a:r>
            <a:endParaRPr lang="cs-CZ" altLang="cs-CZ" sz="2800" b="1" dirty="0" smtClean="0">
              <a:solidFill>
                <a:srgbClr val="0070C0"/>
              </a:solidFill>
            </a:endParaRP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500" b="1" dirty="0" smtClean="0"/>
              <a:t>Není-li jiná instrukce, nastavím: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500" b="1" dirty="0" smtClean="0"/>
              <a:t>A2000 – pokud využívám či se chystám využít služeb ATS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sz="2500" b="1" dirty="0"/>
              <a:t>	</a:t>
            </a:r>
            <a:r>
              <a:rPr lang="cs-CZ" altLang="cs-CZ" sz="2500" b="1" dirty="0" smtClean="0"/>
              <a:t>	  (ideálně již před navázáním spojení)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500" b="1" dirty="0" smtClean="0"/>
              <a:t>A7000 – pokud nevyužívám služeb ATS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-CZ" altLang="cs-CZ" sz="2500" b="1" dirty="0" smtClean="0"/>
              <a:t>                (nebo chci jen jednorázovou informaci)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cs-CZ" altLang="cs-CZ" sz="2500" b="1" dirty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</p:spTree>
    <p:extLst>
      <p:ext uri="{BB962C8B-B14F-4D97-AF65-F5344CB8AC3E}">
        <p14:creationId xmlns:p14="http://schemas.microsoft.com/office/powerpoint/2010/main" val="440260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 připomenutí: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738211" cy="4626291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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b="1" u="sng" dirty="0" smtClean="0">
                <a:solidFill>
                  <a:srgbClr val="0070C0"/>
                </a:solidFill>
              </a:rPr>
              <a:t>Nastavení QNH pod TMA: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"/>
            </a:pPr>
            <a:endParaRPr lang="cs-CZ" altLang="cs-CZ" sz="2800" b="1" dirty="0" smtClean="0">
              <a:solidFill>
                <a:srgbClr val="0070C0"/>
              </a:solidFill>
            </a:endParaRP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 smtClean="0"/>
              <a:t>Spodní hranice TMA je ve </a:t>
            </a:r>
            <a:r>
              <a:rPr lang="cs-CZ" altLang="cs-CZ" sz="2500" b="1" u="sng" dirty="0" smtClean="0">
                <a:solidFill>
                  <a:srgbClr val="00B050"/>
                </a:solidFill>
              </a:rPr>
              <a:t>ft AMSL</a:t>
            </a:r>
            <a:r>
              <a:rPr lang="cs-CZ" altLang="cs-CZ" sz="2500" b="1" dirty="0" smtClean="0"/>
              <a:t>:    </a:t>
            </a:r>
            <a:r>
              <a:rPr lang="cs-CZ" altLang="cs-CZ" sz="2500" b="1" u="sng" dirty="0" smtClean="0">
                <a:solidFill>
                  <a:srgbClr val="00B050"/>
                </a:solidFill>
              </a:rPr>
              <a:t>letištní QNH</a:t>
            </a:r>
            <a:r>
              <a:rPr lang="cs-CZ" altLang="cs-CZ" sz="2500" b="1" dirty="0" smtClean="0">
                <a:solidFill>
                  <a:srgbClr val="00B050"/>
                </a:solidFill>
              </a:rPr>
              <a:t> 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cs-CZ" altLang="cs-CZ" sz="2500" b="1" dirty="0" smtClean="0"/>
              <a:t>Spodní hranice TMA je ve </a:t>
            </a:r>
            <a:r>
              <a:rPr lang="cs-CZ" altLang="cs-CZ" sz="2500" b="1" u="sng" dirty="0" smtClean="0">
                <a:solidFill>
                  <a:srgbClr val="0070C0"/>
                </a:solidFill>
              </a:rPr>
              <a:t>FL</a:t>
            </a:r>
            <a:r>
              <a:rPr lang="cs-CZ" altLang="cs-CZ" sz="2500" b="1" dirty="0"/>
              <a:t>:</a:t>
            </a:r>
            <a:r>
              <a:rPr lang="cs-CZ" altLang="cs-CZ" sz="2500" b="1" dirty="0" smtClean="0"/>
              <a:t> 	     </a:t>
            </a:r>
            <a:r>
              <a:rPr lang="cs-CZ" altLang="cs-CZ" sz="2500" b="1" u="sng" dirty="0" smtClean="0">
                <a:solidFill>
                  <a:srgbClr val="0070C0"/>
                </a:solidFill>
              </a:rPr>
              <a:t>oblastní QNH</a:t>
            </a: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endParaRPr lang="cs-CZ" altLang="cs-CZ" sz="2500" b="1" u="sng" dirty="0">
              <a:solidFill>
                <a:srgbClr val="0070C0"/>
              </a:solidFill>
            </a:endParaRPr>
          </a:p>
          <a:p>
            <a:pPr marL="342900" lvl="1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cs-CZ" altLang="cs-CZ" i="1" dirty="0" smtClean="0">
                <a:solidFill>
                  <a:schemeClr val="tx1"/>
                </a:solidFill>
              </a:rPr>
              <a:t>(podrobněji viz AIP ENR 1.7)</a:t>
            </a:r>
            <a:endParaRPr lang="cs-CZ" altLang="cs-CZ" i="1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2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560" y="980989"/>
            <a:ext cx="6172675" cy="4848681"/>
          </a:xfrm>
          <a:prstGeom prst="rect">
            <a:avLst/>
          </a:prstGeom>
        </p:spPr>
      </p:pic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Pro připomenutí: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12" name="Volný tvar 11"/>
          <p:cNvSpPr/>
          <p:nvPr/>
        </p:nvSpPr>
        <p:spPr>
          <a:xfrm>
            <a:off x="1213338" y="1002327"/>
            <a:ext cx="6019800" cy="4671647"/>
          </a:xfrm>
          <a:custGeom>
            <a:avLst/>
            <a:gdLst>
              <a:gd name="connsiteX0" fmla="*/ 5187462 w 6019800"/>
              <a:gd name="connsiteY0" fmla="*/ 2942493 h 4671647"/>
              <a:gd name="connsiteX1" fmla="*/ 6019800 w 6019800"/>
              <a:gd name="connsiteY1" fmla="*/ 3481754 h 4671647"/>
              <a:gd name="connsiteX2" fmla="*/ 5884985 w 6019800"/>
              <a:gd name="connsiteY2" fmla="*/ 3716216 h 4671647"/>
              <a:gd name="connsiteX3" fmla="*/ 5703277 w 6019800"/>
              <a:gd name="connsiteY3" fmla="*/ 4009293 h 4671647"/>
              <a:gd name="connsiteX4" fmla="*/ 5439508 w 6019800"/>
              <a:gd name="connsiteY4" fmla="*/ 4284785 h 4671647"/>
              <a:gd name="connsiteX5" fmla="*/ 5228493 w 6019800"/>
              <a:gd name="connsiteY5" fmla="*/ 4489939 h 4671647"/>
              <a:gd name="connsiteX6" fmla="*/ 4970585 w 6019800"/>
              <a:gd name="connsiteY6" fmla="*/ 4671647 h 4671647"/>
              <a:gd name="connsiteX7" fmla="*/ 4501662 w 6019800"/>
              <a:gd name="connsiteY7" fmla="*/ 4366847 h 4671647"/>
              <a:gd name="connsiteX8" fmla="*/ 4308231 w 6019800"/>
              <a:gd name="connsiteY8" fmla="*/ 4466493 h 4671647"/>
              <a:gd name="connsiteX9" fmla="*/ 3944816 w 6019800"/>
              <a:gd name="connsiteY9" fmla="*/ 4566139 h 4671647"/>
              <a:gd name="connsiteX10" fmla="*/ 3663462 w 6019800"/>
              <a:gd name="connsiteY10" fmla="*/ 4630616 h 4671647"/>
              <a:gd name="connsiteX11" fmla="*/ 3323493 w 6019800"/>
              <a:gd name="connsiteY11" fmla="*/ 4648200 h 4671647"/>
              <a:gd name="connsiteX12" fmla="*/ 2989385 w 6019800"/>
              <a:gd name="connsiteY12" fmla="*/ 4618893 h 4671647"/>
              <a:gd name="connsiteX13" fmla="*/ 2702170 w 6019800"/>
              <a:gd name="connsiteY13" fmla="*/ 4548554 h 4671647"/>
              <a:gd name="connsiteX14" fmla="*/ 2426677 w 6019800"/>
              <a:gd name="connsiteY14" fmla="*/ 4460631 h 4671647"/>
              <a:gd name="connsiteX15" fmla="*/ 2139462 w 6019800"/>
              <a:gd name="connsiteY15" fmla="*/ 4319954 h 4671647"/>
              <a:gd name="connsiteX16" fmla="*/ 1899139 w 6019800"/>
              <a:gd name="connsiteY16" fmla="*/ 4185139 h 4671647"/>
              <a:gd name="connsiteX17" fmla="*/ 973016 w 6019800"/>
              <a:gd name="connsiteY17" fmla="*/ 4589585 h 4671647"/>
              <a:gd name="connsiteX18" fmla="*/ 849924 w 6019800"/>
              <a:gd name="connsiteY18" fmla="*/ 4466493 h 4671647"/>
              <a:gd name="connsiteX19" fmla="*/ 691662 w 6019800"/>
              <a:gd name="connsiteY19" fmla="*/ 4278923 h 4671647"/>
              <a:gd name="connsiteX20" fmla="*/ 533400 w 6019800"/>
              <a:gd name="connsiteY20" fmla="*/ 4073770 h 4671647"/>
              <a:gd name="connsiteX21" fmla="*/ 398585 w 6019800"/>
              <a:gd name="connsiteY21" fmla="*/ 3821723 h 4671647"/>
              <a:gd name="connsiteX22" fmla="*/ 275493 w 6019800"/>
              <a:gd name="connsiteY22" fmla="*/ 3604847 h 4671647"/>
              <a:gd name="connsiteX23" fmla="*/ 164124 w 6019800"/>
              <a:gd name="connsiteY23" fmla="*/ 3329354 h 4671647"/>
              <a:gd name="connsiteX24" fmla="*/ 76200 w 6019800"/>
              <a:gd name="connsiteY24" fmla="*/ 3024554 h 4671647"/>
              <a:gd name="connsiteX25" fmla="*/ 0 w 6019800"/>
              <a:gd name="connsiteY25" fmla="*/ 2620108 h 4671647"/>
              <a:gd name="connsiteX26" fmla="*/ 498231 w 6019800"/>
              <a:gd name="connsiteY26" fmla="*/ 2614247 h 4671647"/>
              <a:gd name="connsiteX27" fmla="*/ 797170 w 6019800"/>
              <a:gd name="connsiteY27" fmla="*/ 2151185 h 4671647"/>
              <a:gd name="connsiteX28" fmla="*/ 662354 w 6019800"/>
              <a:gd name="connsiteY28" fmla="*/ 1764323 h 4671647"/>
              <a:gd name="connsiteX29" fmla="*/ 908539 w 6019800"/>
              <a:gd name="connsiteY29" fmla="*/ 1758462 h 4671647"/>
              <a:gd name="connsiteX30" fmla="*/ 996462 w 6019800"/>
              <a:gd name="connsiteY30" fmla="*/ 1424354 h 4671647"/>
              <a:gd name="connsiteX31" fmla="*/ 1113693 w 6019800"/>
              <a:gd name="connsiteY31" fmla="*/ 1137139 h 4671647"/>
              <a:gd name="connsiteX32" fmla="*/ 1242647 w 6019800"/>
              <a:gd name="connsiteY32" fmla="*/ 873370 h 4671647"/>
              <a:gd name="connsiteX33" fmla="*/ 1365739 w 6019800"/>
              <a:gd name="connsiteY33" fmla="*/ 679939 h 4671647"/>
              <a:gd name="connsiteX34" fmla="*/ 1582616 w 6019800"/>
              <a:gd name="connsiteY34" fmla="*/ 445477 h 4671647"/>
              <a:gd name="connsiteX35" fmla="*/ 1740877 w 6019800"/>
              <a:gd name="connsiteY35" fmla="*/ 281354 h 4671647"/>
              <a:gd name="connsiteX36" fmla="*/ 1916724 w 6019800"/>
              <a:gd name="connsiteY36" fmla="*/ 169985 h 4671647"/>
              <a:gd name="connsiteX37" fmla="*/ 2104293 w 6019800"/>
              <a:gd name="connsiteY37" fmla="*/ 23447 h 4671647"/>
              <a:gd name="connsiteX38" fmla="*/ 4560277 w 6019800"/>
              <a:gd name="connsiteY38" fmla="*/ 0 h 4671647"/>
              <a:gd name="connsiteX39" fmla="*/ 4882662 w 6019800"/>
              <a:gd name="connsiteY39" fmla="*/ 205154 h 4671647"/>
              <a:gd name="connsiteX40" fmla="*/ 5099539 w 6019800"/>
              <a:gd name="connsiteY40" fmla="*/ 416170 h 4671647"/>
              <a:gd name="connsiteX41" fmla="*/ 5416062 w 6019800"/>
              <a:gd name="connsiteY41" fmla="*/ 762000 h 4671647"/>
              <a:gd name="connsiteX42" fmla="*/ 5615354 w 6019800"/>
              <a:gd name="connsiteY42" fmla="*/ 1125416 h 4671647"/>
              <a:gd name="connsiteX43" fmla="*/ 5744308 w 6019800"/>
              <a:gd name="connsiteY43" fmla="*/ 1471247 h 4671647"/>
              <a:gd name="connsiteX44" fmla="*/ 5802924 w 6019800"/>
              <a:gd name="connsiteY44" fmla="*/ 1793631 h 4671647"/>
              <a:gd name="connsiteX45" fmla="*/ 5310554 w 6019800"/>
              <a:gd name="connsiteY45" fmla="*/ 1805354 h 4671647"/>
              <a:gd name="connsiteX46" fmla="*/ 5234354 w 6019800"/>
              <a:gd name="connsiteY46" fmla="*/ 1576754 h 4671647"/>
              <a:gd name="connsiteX47" fmla="*/ 5035062 w 6019800"/>
              <a:gd name="connsiteY47" fmla="*/ 1565031 h 4671647"/>
              <a:gd name="connsiteX48" fmla="*/ 4894385 w 6019800"/>
              <a:gd name="connsiteY48" fmla="*/ 1283677 h 4671647"/>
              <a:gd name="connsiteX49" fmla="*/ 4759570 w 6019800"/>
              <a:gd name="connsiteY49" fmla="*/ 1066800 h 4671647"/>
              <a:gd name="connsiteX50" fmla="*/ 4308231 w 6019800"/>
              <a:gd name="connsiteY50" fmla="*/ 920262 h 4671647"/>
              <a:gd name="connsiteX51" fmla="*/ 2749062 w 6019800"/>
              <a:gd name="connsiteY51" fmla="*/ 902677 h 4671647"/>
              <a:gd name="connsiteX52" fmla="*/ 2479431 w 6019800"/>
              <a:gd name="connsiteY52" fmla="*/ 1066800 h 4671647"/>
              <a:gd name="connsiteX53" fmla="*/ 2192216 w 6019800"/>
              <a:gd name="connsiteY53" fmla="*/ 1365739 h 4671647"/>
              <a:gd name="connsiteX54" fmla="*/ 2086708 w 6019800"/>
              <a:gd name="connsiteY54" fmla="*/ 1541585 h 4671647"/>
              <a:gd name="connsiteX55" fmla="*/ 1992924 w 6019800"/>
              <a:gd name="connsiteY55" fmla="*/ 1758462 h 4671647"/>
              <a:gd name="connsiteX56" fmla="*/ 1957754 w 6019800"/>
              <a:gd name="connsiteY56" fmla="*/ 1969477 h 4671647"/>
              <a:gd name="connsiteX57" fmla="*/ 1946031 w 6019800"/>
              <a:gd name="connsiteY57" fmla="*/ 2162908 h 4671647"/>
              <a:gd name="connsiteX58" fmla="*/ 1647093 w 6019800"/>
              <a:gd name="connsiteY58" fmla="*/ 2637693 h 4671647"/>
              <a:gd name="connsiteX59" fmla="*/ 1729154 w 6019800"/>
              <a:gd name="connsiteY59" fmla="*/ 2854570 h 4671647"/>
              <a:gd name="connsiteX60" fmla="*/ 1828800 w 6019800"/>
              <a:gd name="connsiteY60" fmla="*/ 3036277 h 4671647"/>
              <a:gd name="connsiteX61" fmla="*/ 2315308 w 6019800"/>
              <a:gd name="connsiteY61" fmla="*/ 3106616 h 4671647"/>
              <a:gd name="connsiteX62" fmla="*/ 2420816 w 6019800"/>
              <a:gd name="connsiteY62" fmla="*/ 3253154 h 4671647"/>
              <a:gd name="connsiteX63" fmla="*/ 4618893 w 6019800"/>
              <a:gd name="connsiteY63" fmla="*/ 3417277 h 4671647"/>
              <a:gd name="connsiteX64" fmla="*/ 4724400 w 6019800"/>
              <a:gd name="connsiteY64" fmla="*/ 3276600 h 4671647"/>
              <a:gd name="connsiteX65" fmla="*/ 4870939 w 6019800"/>
              <a:gd name="connsiteY65" fmla="*/ 3065585 h 4671647"/>
              <a:gd name="connsiteX66" fmla="*/ 5187462 w 6019800"/>
              <a:gd name="connsiteY66" fmla="*/ 2942493 h 4671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6019800" h="4671647">
                <a:moveTo>
                  <a:pt x="5187462" y="2942493"/>
                </a:moveTo>
                <a:lnTo>
                  <a:pt x="6019800" y="3481754"/>
                </a:lnTo>
                <a:lnTo>
                  <a:pt x="5884985" y="3716216"/>
                </a:lnTo>
                <a:lnTo>
                  <a:pt x="5703277" y="4009293"/>
                </a:lnTo>
                <a:lnTo>
                  <a:pt x="5439508" y="4284785"/>
                </a:lnTo>
                <a:lnTo>
                  <a:pt x="5228493" y="4489939"/>
                </a:lnTo>
                <a:lnTo>
                  <a:pt x="4970585" y="4671647"/>
                </a:lnTo>
                <a:lnTo>
                  <a:pt x="4501662" y="4366847"/>
                </a:lnTo>
                <a:lnTo>
                  <a:pt x="4308231" y="4466493"/>
                </a:lnTo>
                <a:lnTo>
                  <a:pt x="3944816" y="4566139"/>
                </a:lnTo>
                <a:lnTo>
                  <a:pt x="3663462" y="4630616"/>
                </a:lnTo>
                <a:lnTo>
                  <a:pt x="3323493" y="4648200"/>
                </a:lnTo>
                <a:lnTo>
                  <a:pt x="2989385" y="4618893"/>
                </a:lnTo>
                <a:lnTo>
                  <a:pt x="2702170" y="4548554"/>
                </a:lnTo>
                <a:lnTo>
                  <a:pt x="2426677" y="4460631"/>
                </a:lnTo>
                <a:lnTo>
                  <a:pt x="2139462" y="4319954"/>
                </a:lnTo>
                <a:lnTo>
                  <a:pt x="1899139" y="4185139"/>
                </a:lnTo>
                <a:lnTo>
                  <a:pt x="973016" y="4589585"/>
                </a:lnTo>
                <a:lnTo>
                  <a:pt x="849924" y="4466493"/>
                </a:lnTo>
                <a:lnTo>
                  <a:pt x="691662" y="4278923"/>
                </a:lnTo>
                <a:lnTo>
                  <a:pt x="533400" y="4073770"/>
                </a:lnTo>
                <a:lnTo>
                  <a:pt x="398585" y="3821723"/>
                </a:lnTo>
                <a:lnTo>
                  <a:pt x="275493" y="3604847"/>
                </a:lnTo>
                <a:lnTo>
                  <a:pt x="164124" y="3329354"/>
                </a:lnTo>
                <a:lnTo>
                  <a:pt x="76200" y="3024554"/>
                </a:lnTo>
                <a:lnTo>
                  <a:pt x="0" y="2620108"/>
                </a:lnTo>
                <a:lnTo>
                  <a:pt x="498231" y="2614247"/>
                </a:lnTo>
                <a:lnTo>
                  <a:pt x="797170" y="2151185"/>
                </a:lnTo>
                <a:lnTo>
                  <a:pt x="662354" y="1764323"/>
                </a:lnTo>
                <a:lnTo>
                  <a:pt x="908539" y="1758462"/>
                </a:lnTo>
                <a:lnTo>
                  <a:pt x="996462" y="1424354"/>
                </a:lnTo>
                <a:lnTo>
                  <a:pt x="1113693" y="1137139"/>
                </a:lnTo>
                <a:lnTo>
                  <a:pt x="1242647" y="873370"/>
                </a:lnTo>
                <a:lnTo>
                  <a:pt x="1365739" y="679939"/>
                </a:lnTo>
                <a:lnTo>
                  <a:pt x="1582616" y="445477"/>
                </a:lnTo>
                <a:lnTo>
                  <a:pt x="1740877" y="281354"/>
                </a:lnTo>
                <a:lnTo>
                  <a:pt x="1916724" y="169985"/>
                </a:lnTo>
                <a:lnTo>
                  <a:pt x="2104293" y="23447"/>
                </a:lnTo>
                <a:lnTo>
                  <a:pt x="4560277" y="0"/>
                </a:lnTo>
                <a:lnTo>
                  <a:pt x="4882662" y="205154"/>
                </a:lnTo>
                <a:lnTo>
                  <a:pt x="5099539" y="416170"/>
                </a:lnTo>
                <a:lnTo>
                  <a:pt x="5416062" y="762000"/>
                </a:lnTo>
                <a:lnTo>
                  <a:pt x="5615354" y="1125416"/>
                </a:lnTo>
                <a:lnTo>
                  <a:pt x="5744308" y="1471247"/>
                </a:lnTo>
                <a:lnTo>
                  <a:pt x="5802924" y="1793631"/>
                </a:lnTo>
                <a:lnTo>
                  <a:pt x="5310554" y="1805354"/>
                </a:lnTo>
                <a:lnTo>
                  <a:pt x="5234354" y="1576754"/>
                </a:lnTo>
                <a:lnTo>
                  <a:pt x="5035062" y="1565031"/>
                </a:lnTo>
                <a:lnTo>
                  <a:pt x="4894385" y="1283677"/>
                </a:lnTo>
                <a:lnTo>
                  <a:pt x="4759570" y="1066800"/>
                </a:lnTo>
                <a:lnTo>
                  <a:pt x="4308231" y="920262"/>
                </a:lnTo>
                <a:lnTo>
                  <a:pt x="2749062" y="902677"/>
                </a:lnTo>
                <a:lnTo>
                  <a:pt x="2479431" y="1066800"/>
                </a:lnTo>
                <a:lnTo>
                  <a:pt x="2192216" y="1365739"/>
                </a:lnTo>
                <a:lnTo>
                  <a:pt x="2086708" y="1541585"/>
                </a:lnTo>
                <a:lnTo>
                  <a:pt x="1992924" y="1758462"/>
                </a:lnTo>
                <a:lnTo>
                  <a:pt x="1957754" y="1969477"/>
                </a:lnTo>
                <a:lnTo>
                  <a:pt x="1946031" y="2162908"/>
                </a:lnTo>
                <a:lnTo>
                  <a:pt x="1647093" y="2637693"/>
                </a:lnTo>
                <a:lnTo>
                  <a:pt x="1729154" y="2854570"/>
                </a:lnTo>
                <a:lnTo>
                  <a:pt x="1828800" y="3036277"/>
                </a:lnTo>
                <a:lnTo>
                  <a:pt x="2315308" y="3106616"/>
                </a:lnTo>
                <a:lnTo>
                  <a:pt x="2420816" y="3253154"/>
                </a:lnTo>
                <a:lnTo>
                  <a:pt x="4618893" y="3417277"/>
                </a:lnTo>
                <a:lnTo>
                  <a:pt x="4724400" y="3276600"/>
                </a:lnTo>
                <a:lnTo>
                  <a:pt x="4870939" y="3065585"/>
                </a:lnTo>
                <a:lnTo>
                  <a:pt x="5187462" y="2942493"/>
                </a:lnTo>
                <a:close/>
              </a:path>
            </a:pathLst>
          </a:custGeom>
          <a:solidFill>
            <a:srgbClr val="0070C0">
              <a:alpha val="50196"/>
            </a:srgbClr>
          </a:solidFill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Volný tvar 2"/>
          <p:cNvSpPr/>
          <p:nvPr/>
        </p:nvSpPr>
        <p:spPr>
          <a:xfrm>
            <a:off x="2866292" y="1905004"/>
            <a:ext cx="3370385" cy="2508739"/>
          </a:xfrm>
          <a:custGeom>
            <a:avLst/>
            <a:gdLst>
              <a:gd name="connsiteX0" fmla="*/ 2274277 w 3370385"/>
              <a:gd name="connsiteY0" fmla="*/ 1471246 h 2508739"/>
              <a:gd name="connsiteX1" fmla="*/ 3217985 w 3370385"/>
              <a:gd name="connsiteY1" fmla="*/ 2174631 h 2508739"/>
              <a:gd name="connsiteX2" fmla="*/ 3118339 w 3370385"/>
              <a:gd name="connsiteY2" fmla="*/ 2327031 h 2508739"/>
              <a:gd name="connsiteX3" fmla="*/ 3036277 w 3370385"/>
              <a:gd name="connsiteY3" fmla="*/ 2420816 h 2508739"/>
              <a:gd name="connsiteX4" fmla="*/ 2960077 w 3370385"/>
              <a:gd name="connsiteY4" fmla="*/ 2508739 h 2508739"/>
              <a:gd name="connsiteX5" fmla="*/ 767862 w 3370385"/>
              <a:gd name="connsiteY5" fmla="*/ 2338754 h 2508739"/>
              <a:gd name="connsiteX6" fmla="*/ 650631 w 3370385"/>
              <a:gd name="connsiteY6" fmla="*/ 2203939 h 2508739"/>
              <a:gd name="connsiteX7" fmla="*/ 164123 w 3370385"/>
              <a:gd name="connsiteY7" fmla="*/ 2127739 h 2508739"/>
              <a:gd name="connsiteX8" fmla="*/ 93785 w 3370385"/>
              <a:gd name="connsiteY8" fmla="*/ 1998785 h 2508739"/>
              <a:gd name="connsiteX9" fmla="*/ 23446 w 3370385"/>
              <a:gd name="connsiteY9" fmla="*/ 1834662 h 2508739"/>
              <a:gd name="connsiteX10" fmla="*/ 0 w 3370385"/>
              <a:gd name="connsiteY10" fmla="*/ 1729154 h 2508739"/>
              <a:gd name="connsiteX11" fmla="*/ 293077 w 3370385"/>
              <a:gd name="connsiteY11" fmla="*/ 1254370 h 2508739"/>
              <a:gd name="connsiteX12" fmla="*/ 304800 w 3370385"/>
              <a:gd name="connsiteY12" fmla="*/ 1055077 h 2508739"/>
              <a:gd name="connsiteX13" fmla="*/ 345831 w 3370385"/>
              <a:gd name="connsiteY13" fmla="*/ 849923 h 2508739"/>
              <a:gd name="connsiteX14" fmla="*/ 433754 w 3370385"/>
              <a:gd name="connsiteY14" fmla="*/ 638908 h 2508739"/>
              <a:gd name="connsiteX15" fmla="*/ 533400 w 3370385"/>
              <a:gd name="connsiteY15" fmla="*/ 463062 h 2508739"/>
              <a:gd name="connsiteX16" fmla="*/ 674077 w 3370385"/>
              <a:gd name="connsiteY16" fmla="*/ 298939 h 2508739"/>
              <a:gd name="connsiteX17" fmla="*/ 808893 w 3370385"/>
              <a:gd name="connsiteY17" fmla="*/ 175846 h 2508739"/>
              <a:gd name="connsiteX18" fmla="*/ 961293 w 3370385"/>
              <a:gd name="connsiteY18" fmla="*/ 70339 h 2508739"/>
              <a:gd name="connsiteX19" fmla="*/ 1084385 w 3370385"/>
              <a:gd name="connsiteY19" fmla="*/ 0 h 2508739"/>
              <a:gd name="connsiteX20" fmla="*/ 2637693 w 3370385"/>
              <a:gd name="connsiteY20" fmla="*/ 17585 h 2508739"/>
              <a:gd name="connsiteX21" fmla="*/ 3089031 w 3370385"/>
              <a:gd name="connsiteY21" fmla="*/ 158262 h 2508739"/>
              <a:gd name="connsiteX22" fmla="*/ 3229708 w 3370385"/>
              <a:gd name="connsiteY22" fmla="*/ 363416 h 2508739"/>
              <a:gd name="connsiteX23" fmla="*/ 3300046 w 3370385"/>
              <a:gd name="connsiteY23" fmla="*/ 515816 h 2508739"/>
              <a:gd name="connsiteX24" fmla="*/ 3370385 w 3370385"/>
              <a:gd name="connsiteY24" fmla="*/ 656493 h 2508739"/>
              <a:gd name="connsiteX25" fmla="*/ 3100754 w 3370385"/>
              <a:gd name="connsiteY25" fmla="*/ 627185 h 2508739"/>
              <a:gd name="connsiteX26" fmla="*/ 2883877 w 3370385"/>
              <a:gd name="connsiteY26" fmla="*/ 744416 h 2508739"/>
              <a:gd name="connsiteX27" fmla="*/ 2872154 w 3370385"/>
              <a:gd name="connsiteY27" fmla="*/ 855785 h 2508739"/>
              <a:gd name="connsiteX28" fmla="*/ 2772508 w 3370385"/>
              <a:gd name="connsiteY28" fmla="*/ 908539 h 2508739"/>
              <a:gd name="connsiteX29" fmla="*/ 2731477 w 3370385"/>
              <a:gd name="connsiteY29" fmla="*/ 826477 h 2508739"/>
              <a:gd name="connsiteX30" fmla="*/ 2485293 w 3370385"/>
              <a:gd name="connsiteY30" fmla="*/ 973016 h 2508739"/>
              <a:gd name="connsiteX31" fmla="*/ 2473570 w 3370385"/>
              <a:gd name="connsiteY31" fmla="*/ 931985 h 2508739"/>
              <a:gd name="connsiteX32" fmla="*/ 2555631 w 3370385"/>
              <a:gd name="connsiteY32" fmla="*/ 685800 h 2508739"/>
              <a:gd name="connsiteX33" fmla="*/ 2239108 w 3370385"/>
              <a:gd name="connsiteY33" fmla="*/ 662354 h 2508739"/>
              <a:gd name="connsiteX34" fmla="*/ 1658816 w 3370385"/>
              <a:gd name="connsiteY34" fmla="*/ 738554 h 2508739"/>
              <a:gd name="connsiteX35" fmla="*/ 1465385 w 3370385"/>
              <a:gd name="connsiteY35" fmla="*/ 679939 h 2508739"/>
              <a:gd name="connsiteX36" fmla="*/ 1301262 w 3370385"/>
              <a:gd name="connsiteY36" fmla="*/ 762000 h 2508739"/>
              <a:gd name="connsiteX37" fmla="*/ 1225062 w 3370385"/>
              <a:gd name="connsiteY37" fmla="*/ 861646 h 2508739"/>
              <a:gd name="connsiteX38" fmla="*/ 1166446 w 3370385"/>
              <a:gd name="connsiteY38" fmla="*/ 920262 h 2508739"/>
              <a:gd name="connsiteX39" fmla="*/ 1107831 w 3370385"/>
              <a:gd name="connsiteY39" fmla="*/ 1008185 h 2508739"/>
              <a:gd name="connsiteX40" fmla="*/ 1330570 w 3370385"/>
              <a:gd name="connsiteY40" fmla="*/ 1201616 h 2508739"/>
              <a:gd name="connsiteX41" fmla="*/ 1066800 w 3370385"/>
              <a:gd name="connsiteY41" fmla="*/ 1324708 h 2508739"/>
              <a:gd name="connsiteX42" fmla="*/ 1107831 w 3370385"/>
              <a:gd name="connsiteY42" fmla="*/ 1494693 h 2508739"/>
              <a:gd name="connsiteX43" fmla="*/ 1160585 w 3370385"/>
              <a:gd name="connsiteY43" fmla="*/ 1629508 h 2508739"/>
              <a:gd name="connsiteX44" fmla="*/ 1348154 w 3370385"/>
              <a:gd name="connsiteY44" fmla="*/ 1547446 h 2508739"/>
              <a:gd name="connsiteX45" fmla="*/ 1412631 w 3370385"/>
              <a:gd name="connsiteY45" fmla="*/ 1647093 h 2508739"/>
              <a:gd name="connsiteX46" fmla="*/ 1570893 w 3370385"/>
              <a:gd name="connsiteY46" fmla="*/ 1699846 h 2508739"/>
              <a:gd name="connsiteX47" fmla="*/ 1699846 w 3370385"/>
              <a:gd name="connsiteY47" fmla="*/ 1729154 h 2508739"/>
              <a:gd name="connsiteX48" fmla="*/ 1840523 w 3370385"/>
              <a:gd name="connsiteY48" fmla="*/ 1699846 h 2508739"/>
              <a:gd name="connsiteX49" fmla="*/ 1940170 w 3370385"/>
              <a:gd name="connsiteY49" fmla="*/ 1682262 h 2508739"/>
              <a:gd name="connsiteX50" fmla="*/ 2116016 w 3370385"/>
              <a:gd name="connsiteY50" fmla="*/ 1717431 h 2508739"/>
              <a:gd name="connsiteX51" fmla="*/ 2168770 w 3370385"/>
              <a:gd name="connsiteY51" fmla="*/ 1647093 h 2508739"/>
              <a:gd name="connsiteX52" fmla="*/ 2233246 w 3370385"/>
              <a:gd name="connsiteY52" fmla="*/ 1570893 h 2508739"/>
              <a:gd name="connsiteX53" fmla="*/ 2274277 w 3370385"/>
              <a:gd name="connsiteY53" fmla="*/ 1471246 h 2508739"/>
              <a:gd name="connsiteX0" fmla="*/ 2274277 w 3370385"/>
              <a:gd name="connsiteY0" fmla="*/ 1471246 h 2508739"/>
              <a:gd name="connsiteX1" fmla="*/ 3217985 w 3370385"/>
              <a:gd name="connsiteY1" fmla="*/ 2174631 h 2508739"/>
              <a:gd name="connsiteX2" fmla="*/ 3118339 w 3370385"/>
              <a:gd name="connsiteY2" fmla="*/ 2327031 h 2508739"/>
              <a:gd name="connsiteX3" fmla="*/ 3036277 w 3370385"/>
              <a:gd name="connsiteY3" fmla="*/ 2420816 h 2508739"/>
              <a:gd name="connsiteX4" fmla="*/ 2960077 w 3370385"/>
              <a:gd name="connsiteY4" fmla="*/ 2508739 h 2508739"/>
              <a:gd name="connsiteX5" fmla="*/ 767862 w 3370385"/>
              <a:gd name="connsiteY5" fmla="*/ 2338754 h 2508739"/>
              <a:gd name="connsiteX6" fmla="*/ 650631 w 3370385"/>
              <a:gd name="connsiteY6" fmla="*/ 2203939 h 2508739"/>
              <a:gd name="connsiteX7" fmla="*/ 164123 w 3370385"/>
              <a:gd name="connsiteY7" fmla="*/ 2127739 h 2508739"/>
              <a:gd name="connsiteX8" fmla="*/ 93785 w 3370385"/>
              <a:gd name="connsiteY8" fmla="*/ 1998785 h 2508739"/>
              <a:gd name="connsiteX9" fmla="*/ 23446 w 3370385"/>
              <a:gd name="connsiteY9" fmla="*/ 1834662 h 2508739"/>
              <a:gd name="connsiteX10" fmla="*/ 0 w 3370385"/>
              <a:gd name="connsiteY10" fmla="*/ 1729154 h 2508739"/>
              <a:gd name="connsiteX11" fmla="*/ 293077 w 3370385"/>
              <a:gd name="connsiteY11" fmla="*/ 1254370 h 2508739"/>
              <a:gd name="connsiteX12" fmla="*/ 304800 w 3370385"/>
              <a:gd name="connsiteY12" fmla="*/ 1055077 h 2508739"/>
              <a:gd name="connsiteX13" fmla="*/ 345831 w 3370385"/>
              <a:gd name="connsiteY13" fmla="*/ 849923 h 2508739"/>
              <a:gd name="connsiteX14" fmla="*/ 433754 w 3370385"/>
              <a:gd name="connsiteY14" fmla="*/ 638908 h 2508739"/>
              <a:gd name="connsiteX15" fmla="*/ 533400 w 3370385"/>
              <a:gd name="connsiteY15" fmla="*/ 463062 h 2508739"/>
              <a:gd name="connsiteX16" fmla="*/ 674077 w 3370385"/>
              <a:gd name="connsiteY16" fmla="*/ 298939 h 2508739"/>
              <a:gd name="connsiteX17" fmla="*/ 808893 w 3370385"/>
              <a:gd name="connsiteY17" fmla="*/ 175846 h 2508739"/>
              <a:gd name="connsiteX18" fmla="*/ 961293 w 3370385"/>
              <a:gd name="connsiteY18" fmla="*/ 70339 h 2508739"/>
              <a:gd name="connsiteX19" fmla="*/ 1084385 w 3370385"/>
              <a:gd name="connsiteY19" fmla="*/ 0 h 2508739"/>
              <a:gd name="connsiteX20" fmla="*/ 2637693 w 3370385"/>
              <a:gd name="connsiteY20" fmla="*/ 17585 h 2508739"/>
              <a:gd name="connsiteX21" fmla="*/ 3089031 w 3370385"/>
              <a:gd name="connsiteY21" fmla="*/ 158262 h 2508739"/>
              <a:gd name="connsiteX22" fmla="*/ 3229708 w 3370385"/>
              <a:gd name="connsiteY22" fmla="*/ 363416 h 2508739"/>
              <a:gd name="connsiteX23" fmla="*/ 3300046 w 3370385"/>
              <a:gd name="connsiteY23" fmla="*/ 515816 h 2508739"/>
              <a:gd name="connsiteX24" fmla="*/ 3370385 w 3370385"/>
              <a:gd name="connsiteY24" fmla="*/ 656493 h 2508739"/>
              <a:gd name="connsiteX25" fmla="*/ 3100754 w 3370385"/>
              <a:gd name="connsiteY25" fmla="*/ 627185 h 2508739"/>
              <a:gd name="connsiteX26" fmla="*/ 2883877 w 3370385"/>
              <a:gd name="connsiteY26" fmla="*/ 744416 h 2508739"/>
              <a:gd name="connsiteX27" fmla="*/ 2872154 w 3370385"/>
              <a:gd name="connsiteY27" fmla="*/ 855785 h 2508739"/>
              <a:gd name="connsiteX28" fmla="*/ 2772508 w 3370385"/>
              <a:gd name="connsiteY28" fmla="*/ 908539 h 2508739"/>
              <a:gd name="connsiteX29" fmla="*/ 2731477 w 3370385"/>
              <a:gd name="connsiteY29" fmla="*/ 826477 h 2508739"/>
              <a:gd name="connsiteX30" fmla="*/ 2485293 w 3370385"/>
              <a:gd name="connsiteY30" fmla="*/ 973016 h 2508739"/>
              <a:gd name="connsiteX31" fmla="*/ 2473570 w 3370385"/>
              <a:gd name="connsiteY31" fmla="*/ 931985 h 2508739"/>
              <a:gd name="connsiteX32" fmla="*/ 2555631 w 3370385"/>
              <a:gd name="connsiteY32" fmla="*/ 685800 h 2508739"/>
              <a:gd name="connsiteX33" fmla="*/ 2110155 w 3370385"/>
              <a:gd name="connsiteY33" fmla="*/ 849923 h 2508739"/>
              <a:gd name="connsiteX34" fmla="*/ 1658816 w 3370385"/>
              <a:gd name="connsiteY34" fmla="*/ 738554 h 2508739"/>
              <a:gd name="connsiteX35" fmla="*/ 1465385 w 3370385"/>
              <a:gd name="connsiteY35" fmla="*/ 679939 h 2508739"/>
              <a:gd name="connsiteX36" fmla="*/ 1301262 w 3370385"/>
              <a:gd name="connsiteY36" fmla="*/ 762000 h 2508739"/>
              <a:gd name="connsiteX37" fmla="*/ 1225062 w 3370385"/>
              <a:gd name="connsiteY37" fmla="*/ 861646 h 2508739"/>
              <a:gd name="connsiteX38" fmla="*/ 1166446 w 3370385"/>
              <a:gd name="connsiteY38" fmla="*/ 920262 h 2508739"/>
              <a:gd name="connsiteX39" fmla="*/ 1107831 w 3370385"/>
              <a:gd name="connsiteY39" fmla="*/ 1008185 h 2508739"/>
              <a:gd name="connsiteX40" fmla="*/ 1330570 w 3370385"/>
              <a:gd name="connsiteY40" fmla="*/ 1201616 h 2508739"/>
              <a:gd name="connsiteX41" fmla="*/ 1066800 w 3370385"/>
              <a:gd name="connsiteY41" fmla="*/ 1324708 h 2508739"/>
              <a:gd name="connsiteX42" fmla="*/ 1107831 w 3370385"/>
              <a:gd name="connsiteY42" fmla="*/ 1494693 h 2508739"/>
              <a:gd name="connsiteX43" fmla="*/ 1160585 w 3370385"/>
              <a:gd name="connsiteY43" fmla="*/ 1629508 h 2508739"/>
              <a:gd name="connsiteX44" fmla="*/ 1348154 w 3370385"/>
              <a:gd name="connsiteY44" fmla="*/ 1547446 h 2508739"/>
              <a:gd name="connsiteX45" fmla="*/ 1412631 w 3370385"/>
              <a:gd name="connsiteY45" fmla="*/ 1647093 h 2508739"/>
              <a:gd name="connsiteX46" fmla="*/ 1570893 w 3370385"/>
              <a:gd name="connsiteY46" fmla="*/ 1699846 h 2508739"/>
              <a:gd name="connsiteX47" fmla="*/ 1699846 w 3370385"/>
              <a:gd name="connsiteY47" fmla="*/ 1729154 h 2508739"/>
              <a:gd name="connsiteX48" fmla="*/ 1840523 w 3370385"/>
              <a:gd name="connsiteY48" fmla="*/ 1699846 h 2508739"/>
              <a:gd name="connsiteX49" fmla="*/ 1940170 w 3370385"/>
              <a:gd name="connsiteY49" fmla="*/ 1682262 h 2508739"/>
              <a:gd name="connsiteX50" fmla="*/ 2116016 w 3370385"/>
              <a:gd name="connsiteY50" fmla="*/ 1717431 h 2508739"/>
              <a:gd name="connsiteX51" fmla="*/ 2168770 w 3370385"/>
              <a:gd name="connsiteY51" fmla="*/ 1647093 h 2508739"/>
              <a:gd name="connsiteX52" fmla="*/ 2233246 w 3370385"/>
              <a:gd name="connsiteY52" fmla="*/ 1570893 h 2508739"/>
              <a:gd name="connsiteX53" fmla="*/ 2274277 w 3370385"/>
              <a:gd name="connsiteY53" fmla="*/ 1471246 h 2508739"/>
              <a:gd name="connsiteX0" fmla="*/ 2274277 w 3370385"/>
              <a:gd name="connsiteY0" fmla="*/ 1471246 h 2508739"/>
              <a:gd name="connsiteX1" fmla="*/ 3217985 w 3370385"/>
              <a:gd name="connsiteY1" fmla="*/ 2174631 h 2508739"/>
              <a:gd name="connsiteX2" fmla="*/ 3118339 w 3370385"/>
              <a:gd name="connsiteY2" fmla="*/ 2327031 h 2508739"/>
              <a:gd name="connsiteX3" fmla="*/ 3036277 w 3370385"/>
              <a:gd name="connsiteY3" fmla="*/ 2420816 h 2508739"/>
              <a:gd name="connsiteX4" fmla="*/ 2960077 w 3370385"/>
              <a:gd name="connsiteY4" fmla="*/ 2508739 h 2508739"/>
              <a:gd name="connsiteX5" fmla="*/ 767862 w 3370385"/>
              <a:gd name="connsiteY5" fmla="*/ 2338754 h 2508739"/>
              <a:gd name="connsiteX6" fmla="*/ 650631 w 3370385"/>
              <a:gd name="connsiteY6" fmla="*/ 2203939 h 2508739"/>
              <a:gd name="connsiteX7" fmla="*/ 164123 w 3370385"/>
              <a:gd name="connsiteY7" fmla="*/ 2127739 h 2508739"/>
              <a:gd name="connsiteX8" fmla="*/ 93785 w 3370385"/>
              <a:gd name="connsiteY8" fmla="*/ 1998785 h 2508739"/>
              <a:gd name="connsiteX9" fmla="*/ 23446 w 3370385"/>
              <a:gd name="connsiteY9" fmla="*/ 1834662 h 2508739"/>
              <a:gd name="connsiteX10" fmla="*/ 0 w 3370385"/>
              <a:gd name="connsiteY10" fmla="*/ 1729154 h 2508739"/>
              <a:gd name="connsiteX11" fmla="*/ 293077 w 3370385"/>
              <a:gd name="connsiteY11" fmla="*/ 1254370 h 2508739"/>
              <a:gd name="connsiteX12" fmla="*/ 304800 w 3370385"/>
              <a:gd name="connsiteY12" fmla="*/ 1055077 h 2508739"/>
              <a:gd name="connsiteX13" fmla="*/ 345831 w 3370385"/>
              <a:gd name="connsiteY13" fmla="*/ 849923 h 2508739"/>
              <a:gd name="connsiteX14" fmla="*/ 433754 w 3370385"/>
              <a:gd name="connsiteY14" fmla="*/ 638908 h 2508739"/>
              <a:gd name="connsiteX15" fmla="*/ 533400 w 3370385"/>
              <a:gd name="connsiteY15" fmla="*/ 463062 h 2508739"/>
              <a:gd name="connsiteX16" fmla="*/ 674077 w 3370385"/>
              <a:gd name="connsiteY16" fmla="*/ 298939 h 2508739"/>
              <a:gd name="connsiteX17" fmla="*/ 808893 w 3370385"/>
              <a:gd name="connsiteY17" fmla="*/ 175846 h 2508739"/>
              <a:gd name="connsiteX18" fmla="*/ 961293 w 3370385"/>
              <a:gd name="connsiteY18" fmla="*/ 70339 h 2508739"/>
              <a:gd name="connsiteX19" fmla="*/ 1084385 w 3370385"/>
              <a:gd name="connsiteY19" fmla="*/ 0 h 2508739"/>
              <a:gd name="connsiteX20" fmla="*/ 2637693 w 3370385"/>
              <a:gd name="connsiteY20" fmla="*/ 17585 h 2508739"/>
              <a:gd name="connsiteX21" fmla="*/ 3089031 w 3370385"/>
              <a:gd name="connsiteY21" fmla="*/ 158262 h 2508739"/>
              <a:gd name="connsiteX22" fmla="*/ 3229708 w 3370385"/>
              <a:gd name="connsiteY22" fmla="*/ 363416 h 2508739"/>
              <a:gd name="connsiteX23" fmla="*/ 3300046 w 3370385"/>
              <a:gd name="connsiteY23" fmla="*/ 515816 h 2508739"/>
              <a:gd name="connsiteX24" fmla="*/ 3370385 w 3370385"/>
              <a:gd name="connsiteY24" fmla="*/ 656493 h 2508739"/>
              <a:gd name="connsiteX25" fmla="*/ 3100754 w 3370385"/>
              <a:gd name="connsiteY25" fmla="*/ 627185 h 2508739"/>
              <a:gd name="connsiteX26" fmla="*/ 2883877 w 3370385"/>
              <a:gd name="connsiteY26" fmla="*/ 744416 h 2508739"/>
              <a:gd name="connsiteX27" fmla="*/ 2872154 w 3370385"/>
              <a:gd name="connsiteY27" fmla="*/ 855785 h 2508739"/>
              <a:gd name="connsiteX28" fmla="*/ 2772508 w 3370385"/>
              <a:gd name="connsiteY28" fmla="*/ 908539 h 2508739"/>
              <a:gd name="connsiteX29" fmla="*/ 2731477 w 3370385"/>
              <a:gd name="connsiteY29" fmla="*/ 826477 h 2508739"/>
              <a:gd name="connsiteX30" fmla="*/ 2485293 w 3370385"/>
              <a:gd name="connsiteY30" fmla="*/ 973016 h 2508739"/>
              <a:gd name="connsiteX31" fmla="*/ 2473570 w 3370385"/>
              <a:gd name="connsiteY31" fmla="*/ 931985 h 2508739"/>
              <a:gd name="connsiteX32" fmla="*/ 2555631 w 3370385"/>
              <a:gd name="connsiteY32" fmla="*/ 685800 h 2508739"/>
              <a:gd name="connsiteX33" fmla="*/ 1658816 w 3370385"/>
              <a:gd name="connsiteY33" fmla="*/ 738554 h 2508739"/>
              <a:gd name="connsiteX34" fmla="*/ 1465385 w 3370385"/>
              <a:gd name="connsiteY34" fmla="*/ 679939 h 2508739"/>
              <a:gd name="connsiteX35" fmla="*/ 1301262 w 3370385"/>
              <a:gd name="connsiteY35" fmla="*/ 762000 h 2508739"/>
              <a:gd name="connsiteX36" fmla="*/ 1225062 w 3370385"/>
              <a:gd name="connsiteY36" fmla="*/ 861646 h 2508739"/>
              <a:gd name="connsiteX37" fmla="*/ 1166446 w 3370385"/>
              <a:gd name="connsiteY37" fmla="*/ 920262 h 2508739"/>
              <a:gd name="connsiteX38" fmla="*/ 1107831 w 3370385"/>
              <a:gd name="connsiteY38" fmla="*/ 1008185 h 2508739"/>
              <a:gd name="connsiteX39" fmla="*/ 1330570 w 3370385"/>
              <a:gd name="connsiteY39" fmla="*/ 1201616 h 2508739"/>
              <a:gd name="connsiteX40" fmla="*/ 1066800 w 3370385"/>
              <a:gd name="connsiteY40" fmla="*/ 1324708 h 2508739"/>
              <a:gd name="connsiteX41" fmla="*/ 1107831 w 3370385"/>
              <a:gd name="connsiteY41" fmla="*/ 1494693 h 2508739"/>
              <a:gd name="connsiteX42" fmla="*/ 1160585 w 3370385"/>
              <a:gd name="connsiteY42" fmla="*/ 1629508 h 2508739"/>
              <a:gd name="connsiteX43" fmla="*/ 1348154 w 3370385"/>
              <a:gd name="connsiteY43" fmla="*/ 1547446 h 2508739"/>
              <a:gd name="connsiteX44" fmla="*/ 1412631 w 3370385"/>
              <a:gd name="connsiteY44" fmla="*/ 1647093 h 2508739"/>
              <a:gd name="connsiteX45" fmla="*/ 1570893 w 3370385"/>
              <a:gd name="connsiteY45" fmla="*/ 1699846 h 2508739"/>
              <a:gd name="connsiteX46" fmla="*/ 1699846 w 3370385"/>
              <a:gd name="connsiteY46" fmla="*/ 1729154 h 2508739"/>
              <a:gd name="connsiteX47" fmla="*/ 1840523 w 3370385"/>
              <a:gd name="connsiteY47" fmla="*/ 1699846 h 2508739"/>
              <a:gd name="connsiteX48" fmla="*/ 1940170 w 3370385"/>
              <a:gd name="connsiteY48" fmla="*/ 1682262 h 2508739"/>
              <a:gd name="connsiteX49" fmla="*/ 2116016 w 3370385"/>
              <a:gd name="connsiteY49" fmla="*/ 1717431 h 2508739"/>
              <a:gd name="connsiteX50" fmla="*/ 2168770 w 3370385"/>
              <a:gd name="connsiteY50" fmla="*/ 1647093 h 2508739"/>
              <a:gd name="connsiteX51" fmla="*/ 2233246 w 3370385"/>
              <a:gd name="connsiteY51" fmla="*/ 1570893 h 2508739"/>
              <a:gd name="connsiteX52" fmla="*/ 2274277 w 3370385"/>
              <a:gd name="connsiteY52" fmla="*/ 1471246 h 2508739"/>
              <a:gd name="connsiteX0" fmla="*/ 2274277 w 3370385"/>
              <a:gd name="connsiteY0" fmla="*/ 1471246 h 2508739"/>
              <a:gd name="connsiteX1" fmla="*/ 3217985 w 3370385"/>
              <a:gd name="connsiteY1" fmla="*/ 2174631 h 2508739"/>
              <a:gd name="connsiteX2" fmla="*/ 3118339 w 3370385"/>
              <a:gd name="connsiteY2" fmla="*/ 2327031 h 2508739"/>
              <a:gd name="connsiteX3" fmla="*/ 3036277 w 3370385"/>
              <a:gd name="connsiteY3" fmla="*/ 2420816 h 2508739"/>
              <a:gd name="connsiteX4" fmla="*/ 2960077 w 3370385"/>
              <a:gd name="connsiteY4" fmla="*/ 2508739 h 2508739"/>
              <a:gd name="connsiteX5" fmla="*/ 767862 w 3370385"/>
              <a:gd name="connsiteY5" fmla="*/ 2338754 h 2508739"/>
              <a:gd name="connsiteX6" fmla="*/ 650631 w 3370385"/>
              <a:gd name="connsiteY6" fmla="*/ 2203939 h 2508739"/>
              <a:gd name="connsiteX7" fmla="*/ 164123 w 3370385"/>
              <a:gd name="connsiteY7" fmla="*/ 2127739 h 2508739"/>
              <a:gd name="connsiteX8" fmla="*/ 93785 w 3370385"/>
              <a:gd name="connsiteY8" fmla="*/ 1998785 h 2508739"/>
              <a:gd name="connsiteX9" fmla="*/ 23446 w 3370385"/>
              <a:gd name="connsiteY9" fmla="*/ 1834662 h 2508739"/>
              <a:gd name="connsiteX10" fmla="*/ 0 w 3370385"/>
              <a:gd name="connsiteY10" fmla="*/ 1729154 h 2508739"/>
              <a:gd name="connsiteX11" fmla="*/ 293077 w 3370385"/>
              <a:gd name="connsiteY11" fmla="*/ 1254370 h 2508739"/>
              <a:gd name="connsiteX12" fmla="*/ 304800 w 3370385"/>
              <a:gd name="connsiteY12" fmla="*/ 1055077 h 2508739"/>
              <a:gd name="connsiteX13" fmla="*/ 345831 w 3370385"/>
              <a:gd name="connsiteY13" fmla="*/ 849923 h 2508739"/>
              <a:gd name="connsiteX14" fmla="*/ 433754 w 3370385"/>
              <a:gd name="connsiteY14" fmla="*/ 638908 h 2508739"/>
              <a:gd name="connsiteX15" fmla="*/ 533400 w 3370385"/>
              <a:gd name="connsiteY15" fmla="*/ 463062 h 2508739"/>
              <a:gd name="connsiteX16" fmla="*/ 674077 w 3370385"/>
              <a:gd name="connsiteY16" fmla="*/ 298939 h 2508739"/>
              <a:gd name="connsiteX17" fmla="*/ 808893 w 3370385"/>
              <a:gd name="connsiteY17" fmla="*/ 175846 h 2508739"/>
              <a:gd name="connsiteX18" fmla="*/ 961293 w 3370385"/>
              <a:gd name="connsiteY18" fmla="*/ 70339 h 2508739"/>
              <a:gd name="connsiteX19" fmla="*/ 1084385 w 3370385"/>
              <a:gd name="connsiteY19" fmla="*/ 0 h 2508739"/>
              <a:gd name="connsiteX20" fmla="*/ 2637693 w 3370385"/>
              <a:gd name="connsiteY20" fmla="*/ 17585 h 2508739"/>
              <a:gd name="connsiteX21" fmla="*/ 3089031 w 3370385"/>
              <a:gd name="connsiteY21" fmla="*/ 158262 h 2508739"/>
              <a:gd name="connsiteX22" fmla="*/ 3229708 w 3370385"/>
              <a:gd name="connsiteY22" fmla="*/ 363416 h 2508739"/>
              <a:gd name="connsiteX23" fmla="*/ 3300046 w 3370385"/>
              <a:gd name="connsiteY23" fmla="*/ 515816 h 2508739"/>
              <a:gd name="connsiteX24" fmla="*/ 3370385 w 3370385"/>
              <a:gd name="connsiteY24" fmla="*/ 656493 h 2508739"/>
              <a:gd name="connsiteX25" fmla="*/ 3100754 w 3370385"/>
              <a:gd name="connsiteY25" fmla="*/ 627185 h 2508739"/>
              <a:gd name="connsiteX26" fmla="*/ 2883877 w 3370385"/>
              <a:gd name="connsiteY26" fmla="*/ 744416 h 2508739"/>
              <a:gd name="connsiteX27" fmla="*/ 2872154 w 3370385"/>
              <a:gd name="connsiteY27" fmla="*/ 855785 h 2508739"/>
              <a:gd name="connsiteX28" fmla="*/ 2772508 w 3370385"/>
              <a:gd name="connsiteY28" fmla="*/ 908539 h 2508739"/>
              <a:gd name="connsiteX29" fmla="*/ 2731477 w 3370385"/>
              <a:gd name="connsiteY29" fmla="*/ 826477 h 2508739"/>
              <a:gd name="connsiteX30" fmla="*/ 2485293 w 3370385"/>
              <a:gd name="connsiteY30" fmla="*/ 973016 h 2508739"/>
              <a:gd name="connsiteX31" fmla="*/ 2473570 w 3370385"/>
              <a:gd name="connsiteY31" fmla="*/ 931985 h 2508739"/>
              <a:gd name="connsiteX32" fmla="*/ 1658816 w 3370385"/>
              <a:gd name="connsiteY32" fmla="*/ 738554 h 2508739"/>
              <a:gd name="connsiteX33" fmla="*/ 1465385 w 3370385"/>
              <a:gd name="connsiteY33" fmla="*/ 679939 h 2508739"/>
              <a:gd name="connsiteX34" fmla="*/ 1301262 w 3370385"/>
              <a:gd name="connsiteY34" fmla="*/ 762000 h 2508739"/>
              <a:gd name="connsiteX35" fmla="*/ 1225062 w 3370385"/>
              <a:gd name="connsiteY35" fmla="*/ 861646 h 2508739"/>
              <a:gd name="connsiteX36" fmla="*/ 1166446 w 3370385"/>
              <a:gd name="connsiteY36" fmla="*/ 920262 h 2508739"/>
              <a:gd name="connsiteX37" fmla="*/ 1107831 w 3370385"/>
              <a:gd name="connsiteY37" fmla="*/ 1008185 h 2508739"/>
              <a:gd name="connsiteX38" fmla="*/ 1330570 w 3370385"/>
              <a:gd name="connsiteY38" fmla="*/ 1201616 h 2508739"/>
              <a:gd name="connsiteX39" fmla="*/ 1066800 w 3370385"/>
              <a:gd name="connsiteY39" fmla="*/ 1324708 h 2508739"/>
              <a:gd name="connsiteX40" fmla="*/ 1107831 w 3370385"/>
              <a:gd name="connsiteY40" fmla="*/ 1494693 h 2508739"/>
              <a:gd name="connsiteX41" fmla="*/ 1160585 w 3370385"/>
              <a:gd name="connsiteY41" fmla="*/ 1629508 h 2508739"/>
              <a:gd name="connsiteX42" fmla="*/ 1348154 w 3370385"/>
              <a:gd name="connsiteY42" fmla="*/ 1547446 h 2508739"/>
              <a:gd name="connsiteX43" fmla="*/ 1412631 w 3370385"/>
              <a:gd name="connsiteY43" fmla="*/ 1647093 h 2508739"/>
              <a:gd name="connsiteX44" fmla="*/ 1570893 w 3370385"/>
              <a:gd name="connsiteY44" fmla="*/ 1699846 h 2508739"/>
              <a:gd name="connsiteX45" fmla="*/ 1699846 w 3370385"/>
              <a:gd name="connsiteY45" fmla="*/ 1729154 h 2508739"/>
              <a:gd name="connsiteX46" fmla="*/ 1840523 w 3370385"/>
              <a:gd name="connsiteY46" fmla="*/ 1699846 h 2508739"/>
              <a:gd name="connsiteX47" fmla="*/ 1940170 w 3370385"/>
              <a:gd name="connsiteY47" fmla="*/ 1682262 h 2508739"/>
              <a:gd name="connsiteX48" fmla="*/ 2116016 w 3370385"/>
              <a:gd name="connsiteY48" fmla="*/ 1717431 h 2508739"/>
              <a:gd name="connsiteX49" fmla="*/ 2168770 w 3370385"/>
              <a:gd name="connsiteY49" fmla="*/ 1647093 h 2508739"/>
              <a:gd name="connsiteX50" fmla="*/ 2233246 w 3370385"/>
              <a:gd name="connsiteY50" fmla="*/ 1570893 h 2508739"/>
              <a:gd name="connsiteX51" fmla="*/ 2274277 w 3370385"/>
              <a:gd name="connsiteY51" fmla="*/ 1471246 h 2508739"/>
              <a:gd name="connsiteX0" fmla="*/ 2274277 w 3370385"/>
              <a:gd name="connsiteY0" fmla="*/ 1471246 h 2508739"/>
              <a:gd name="connsiteX1" fmla="*/ 3217985 w 3370385"/>
              <a:gd name="connsiteY1" fmla="*/ 2174631 h 2508739"/>
              <a:gd name="connsiteX2" fmla="*/ 3118339 w 3370385"/>
              <a:gd name="connsiteY2" fmla="*/ 2327031 h 2508739"/>
              <a:gd name="connsiteX3" fmla="*/ 3036277 w 3370385"/>
              <a:gd name="connsiteY3" fmla="*/ 2420816 h 2508739"/>
              <a:gd name="connsiteX4" fmla="*/ 2960077 w 3370385"/>
              <a:gd name="connsiteY4" fmla="*/ 2508739 h 2508739"/>
              <a:gd name="connsiteX5" fmla="*/ 767862 w 3370385"/>
              <a:gd name="connsiteY5" fmla="*/ 2338754 h 2508739"/>
              <a:gd name="connsiteX6" fmla="*/ 650631 w 3370385"/>
              <a:gd name="connsiteY6" fmla="*/ 2203939 h 2508739"/>
              <a:gd name="connsiteX7" fmla="*/ 164123 w 3370385"/>
              <a:gd name="connsiteY7" fmla="*/ 2127739 h 2508739"/>
              <a:gd name="connsiteX8" fmla="*/ 93785 w 3370385"/>
              <a:gd name="connsiteY8" fmla="*/ 1998785 h 2508739"/>
              <a:gd name="connsiteX9" fmla="*/ 23446 w 3370385"/>
              <a:gd name="connsiteY9" fmla="*/ 1834662 h 2508739"/>
              <a:gd name="connsiteX10" fmla="*/ 0 w 3370385"/>
              <a:gd name="connsiteY10" fmla="*/ 1729154 h 2508739"/>
              <a:gd name="connsiteX11" fmla="*/ 293077 w 3370385"/>
              <a:gd name="connsiteY11" fmla="*/ 1254370 h 2508739"/>
              <a:gd name="connsiteX12" fmla="*/ 304800 w 3370385"/>
              <a:gd name="connsiteY12" fmla="*/ 1055077 h 2508739"/>
              <a:gd name="connsiteX13" fmla="*/ 345831 w 3370385"/>
              <a:gd name="connsiteY13" fmla="*/ 849923 h 2508739"/>
              <a:gd name="connsiteX14" fmla="*/ 433754 w 3370385"/>
              <a:gd name="connsiteY14" fmla="*/ 638908 h 2508739"/>
              <a:gd name="connsiteX15" fmla="*/ 533400 w 3370385"/>
              <a:gd name="connsiteY15" fmla="*/ 463062 h 2508739"/>
              <a:gd name="connsiteX16" fmla="*/ 674077 w 3370385"/>
              <a:gd name="connsiteY16" fmla="*/ 298939 h 2508739"/>
              <a:gd name="connsiteX17" fmla="*/ 808893 w 3370385"/>
              <a:gd name="connsiteY17" fmla="*/ 175846 h 2508739"/>
              <a:gd name="connsiteX18" fmla="*/ 961293 w 3370385"/>
              <a:gd name="connsiteY18" fmla="*/ 70339 h 2508739"/>
              <a:gd name="connsiteX19" fmla="*/ 1084385 w 3370385"/>
              <a:gd name="connsiteY19" fmla="*/ 0 h 2508739"/>
              <a:gd name="connsiteX20" fmla="*/ 2637693 w 3370385"/>
              <a:gd name="connsiteY20" fmla="*/ 17585 h 2508739"/>
              <a:gd name="connsiteX21" fmla="*/ 3089031 w 3370385"/>
              <a:gd name="connsiteY21" fmla="*/ 158262 h 2508739"/>
              <a:gd name="connsiteX22" fmla="*/ 3229708 w 3370385"/>
              <a:gd name="connsiteY22" fmla="*/ 363416 h 2508739"/>
              <a:gd name="connsiteX23" fmla="*/ 3300046 w 3370385"/>
              <a:gd name="connsiteY23" fmla="*/ 515816 h 2508739"/>
              <a:gd name="connsiteX24" fmla="*/ 3370385 w 3370385"/>
              <a:gd name="connsiteY24" fmla="*/ 656493 h 2508739"/>
              <a:gd name="connsiteX25" fmla="*/ 3100754 w 3370385"/>
              <a:gd name="connsiteY25" fmla="*/ 627185 h 2508739"/>
              <a:gd name="connsiteX26" fmla="*/ 2883877 w 3370385"/>
              <a:gd name="connsiteY26" fmla="*/ 744416 h 2508739"/>
              <a:gd name="connsiteX27" fmla="*/ 2872154 w 3370385"/>
              <a:gd name="connsiteY27" fmla="*/ 855785 h 2508739"/>
              <a:gd name="connsiteX28" fmla="*/ 2772508 w 3370385"/>
              <a:gd name="connsiteY28" fmla="*/ 908539 h 2508739"/>
              <a:gd name="connsiteX29" fmla="*/ 2731477 w 3370385"/>
              <a:gd name="connsiteY29" fmla="*/ 826477 h 2508739"/>
              <a:gd name="connsiteX30" fmla="*/ 2485293 w 3370385"/>
              <a:gd name="connsiteY30" fmla="*/ 973016 h 2508739"/>
              <a:gd name="connsiteX31" fmla="*/ 2473570 w 3370385"/>
              <a:gd name="connsiteY31" fmla="*/ 931985 h 2508739"/>
              <a:gd name="connsiteX32" fmla="*/ 1658816 w 3370385"/>
              <a:gd name="connsiteY32" fmla="*/ 738554 h 2508739"/>
              <a:gd name="connsiteX33" fmla="*/ 1465385 w 3370385"/>
              <a:gd name="connsiteY33" fmla="*/ 679939 h 2508739"/>
              <a:gd name="connsiteX34" fmla="*/ 1301262 w 3370385"/>
              <a:gd name="connsiteY34" fmla="*/ 762000 h 2508739"/>
              <a:gd name="connsiteX35" fmla="*/ 1225062 w 3370385"/>
              <a:gd name="connsiteY35" fmla="*/ 861646 h 2508739"/>
              <a:gd name="connsiteX36" fmla="*/ 1166446 w 3370385"/>
              <a:gd name="connsiteY36" fmla="*/ 920262 h 2508739"/>
              <a:gd name="connsiteX37" fmla="*/ 1107831 w 3370385"/>
              <a:gd name="connsiteY37" fmla="*/ 1008185 h 2508739"/>
              <a:gd name="connsiteX38" fmla="*/ 1330570 w 3370385"/>
              <a:gd name="connsiteY38" fmla="*/ 1201616 h 2508739"/>
              <a:gd name="connsiteX39" fmla="*/ 1066800 w 3370385"/>
              <a:gd name="connsiteY39" fmla="*/ 1324708 h 2508739"/>
              <a:gd name="connsiteX40" fmla="*/ 1107831 w 3370385"/>
              <a:gd name="connsiteY40" fmla="*/ 1494693 h 2508739"/>
              <a:gd name="connsiteX41" fmla="*/ 1160585 w 3370385"/>
              <a:gd name="connsiteY41" fmla="*/ 1629508 h 2508739"/>
              <a:gd name="connsiteX42" fmla="*/ 1348154 w 3370385"/>
              <a:gd name="connsiteY42" fmla="*/ 1547446 h 2508739"/>
              <a:gd name="connsiteX43" fmla="*/ 1418981 w 3370385"/>
              <a:gd name="connsiteY43" fmla="*/ 1634393 h 2508739"/>
              <a:gd name="connsiteX44" fmla="*/ 1570893 w 3370385"/>
              <a:gd name="connsiteY44" fmla="*/ 1699846 h 2508739"/>
              <a:gd name="connsiteX45" fmla="*/ 1699846 w 3370385"/>
              <a:gd name="connsiteY45" fmla="*/ 1729154 h 2508739"/>
              <a:gd name="connsiteX46" fmla="*/ 1840523 w 3370385"/>
              <a:gd name="connsiteY46" fmla="*/ 1699846 h 2508739"/>
              <a:gd name="connsiteX47" fmla="*/ 1940170 w 3370385"/>
              <a:gd name="connsiteY47" fmla="*/ 1682262 h 2508739"/>
              <a:gd name="connsiteX48" fmla="*/ 2116016 w 3370385"/>
              <a:gd name="connsiteY48" fmla="*/ 1717431 h 2508739"/>
              <a:gd name="connsiteX49" fmla="*/ 2168770 w 3370385"/>
              <a:gd name="connsiteY49" fmla="*/ 1647093 h 2508739"/>
              <a:gd name="connsiteX50" fmla="*/ 2233246 w 3370385"/>
              <a:gd name="connsiteY50" fmla="*/ 1570893 h 2508739"/>
              <a:gd name="connsiteX51" fmla="*/ 2274277 w 3370385"/>
              <a:gd name="connsiteY51" fmla="*/ 1471246 h 2508739"/>
              <a:gd name="connsiteX0" fmla="*/ 2274277 w 3370385"/>
              <a:gd name="connsiteY0" fmla="*/ 1471246 h 2508739"/>
              <a:gd name="connsiteX1" fmla="*/ 3217985 w 3370385"/>
              <a:gd name="connsiteY1" fmla="*/ 2174631 h 2508739"/>
              <a:gd name="connsiteX2" fmla="*/ 3118339 w 3370385"/>
              <a:gd name="connsiteY2" fmla="*/ 2327031 h 2508739"/>
              <a:gd name="connsiteX3" fmla="*/ 3036277 w 3370385"/>
              <a:gd name="connsiteY3" fmla="*/ 2420816 h 2508739"/>
              <a:gd name="connsiteX4" fmla="*/ 2960077 w 3370385"/>
              <a:gd name="connsiteY4" fmla="*/ 2508739 h 2508739"/>
              <a:gd name="connsiteX5" fmla="*/ 767862 w 3370385"/>
              <a:gd name="connsiteY5" fmla="*/ 2338754 h 2508739"/>
              <a:gd name="connsiteX6" fmla="*/ 650631 w 3370385"/>
              <a:gd name="connsiteY6" fmla="*/ 2203939 h 2508739"/>
              <a:gd name="connsiteX7" fmla="*/ 164123 w 3370385"/>
              <a:gd name="connsiteY7" fmla="*/ 2127739 h 2508739"/>
              <a:gd name="connsiteX8" fmla="*/ 93785 w 3370385"/>
              <a:gd name="connsiteY8" fmla="*/ 1998785 h 2508739"/>
              <a:gd name="connsiteX9" fmla="*/ 23446 w 3370385"/>
              <a:gd name="connsiteY9" fmla="*/ 1834662 h 2508739"/>
              <a:gd name="connsiteX10" fmla="*/ 0 w 3370385"/>
              <a:gd name="connsiteY10" fmla="*/ 1729154 h 2508739"/>
              <a:gd name="connsiteX11" fmla="*/ 293077 w 3370385"/>
              <a:gd name="connsiteY11" fmla="*/ 1254370 h 2508739"/>
              <a:gd name="connsiteX12" fmla="*/ 304800 w 3370385"/>
              <a:gd name="connsiteY12" fmla="*/ 1055077 h 2508739"/>
              <a:gd name="connsiteX13" fmla="*/ 345831 w 3370385"/>
              <a:gd name="connsiteY13" fmla="*/ 849923 h 2508739"/>
              <a:gd name="connsiteX14" fmla="*/ 433754 w 3370385"/>
              <a:gd name="connsiteY14" fmla="*/ 638908 h 2508739"/>
              <a:gd name="connsiteX15" fmla="*/ 533400 w 3370385"/>
              <a:gd name="connsiteY15" fmla="*/ 463062 h 2508739"/>
              <a:gd name="connsiteX16" fmla="*/ 674077 w 3370385"/>
              <a:gd name="connsiteY16" fmla="*/ 298939 h 2508739"/>
              <a:gd name="connsiteX17" fmla="*/ 808893 w 3370385"/>
              <a:gd name="connsiteY17" fmla="*/ 175846 h 2508739"/>
              <a:gd name="connsiteX18" fmla="*/ 961293 w 3370385"/>
              <a:gd name="connsiteY18" fmla="*/ 70339 h 2508739"/>
              <a:gd name="connsiteX19" fmla="*/ 1084385 w 3370385"/>
              <a:gd name="connsiteY19" fmla="*/ 0 h 2508739"/>
              <a:gd name="connsiteX20" fmla="*/ 2637693 w 3370385"/>
              <a:gd name="connsiteY20" fmla="*/ 17585 h 2508739"/>
              <a:gd name="connsiteX21" fmla="*/ 3089031 w 3370385"/>
              <a:gd name="connsiteY21" fmla="*/ 158262 h 2508739"/>
              <a:gd name="connsiteX22" fmla="*/ 3229708 w 3370385"/>
              <a:gd name="connsiteY22" fmla="*/ 363416 h 2508739"/>
              <a:gd name="connsiteX23" fmla="*/ 3300046 w 3370385"/>
              <a:gd name="connsiteY23" fmla="*/ 515816 h 2508739"/>
              <a:gd name="connsiteX24" fmla="*/ 3370385 w 3370385"/>
              <a:gd name="connsiteY24" fmla="*/ 656493 h 2508739"/>
              <a:gd name="connsiteX25" fmla="*/ 3100754 w 3370385"/>
              <a:gd name="connsiteY25" fmla="*/ 627185 h 2508739"/>
              <a:gd name="connsiteX26" fmla="*/ 2883877 w 3370385"/>
              <a:gd name="connsiteY26" fmla="*/ 744416 h 2508739"/>
              <a:gd name="connsiteX27" fmla="*/ 2872154 w 3370385"/>
              <a:gd name="connsiteY27" fmla="*/ 855785 h 2508739"/>
              <a:gd name="connsiteX28" fmla="*/ 2772508 w 3370385"/>
              <a:gd name="connsiteY28" fmla="*/ 908539 h 2508739"/>
              <a:gd name="connsiteX29" fmla="*/ 2731477 w 3370385"/>
              <a:gd name="connsiteY29" fmla="*/ 826477 h 2508739"/>
              <a:gd name="connsiteX30" fmla="*/ 2485293 w 3370385"/>
              <a:gd name="connsiteY30" fmla="*/ 973016 h 2508739"/>
              <a:gd name="connsiteX31" fmla="*/ 2473570 w 3370385"/>
              <a:gd name="connsiteY31" fmla="*/ 931985 h 2508739"/>
              <a:gd name="connsiteX32" fmla="*/ 1658816 w 3370385"/>
              <a:gd name="connsiteY32" fmla="*/ 738554 h 2508739"/>
              <a:gd name="connsiteX33" fmla="*/ 1465385 w 3370385"/>
              <a:gd name="connsiteY33" fmla="*/ 679939 h 2508739"/>
              <a:gd name="connsiteX34" fmla="*/ 1301262 w 3370385"/>
              <a:gd name="connsiteY34" fmla="*/ 762000 h 2508739"/>
              <a:gd name="connsiteX35" fmla="*/ 1225062 w 3370385"/>
              <a:gd name="connsiteY35" fmla="*/ 861646 h 2508739"/>
              <a:gd name="connsiteX36" fmla="*/ 1166446 w 3370385"/>
              <a:gd name="connsiteY36" fmla="*/ 920262 h 2508739"/>
              <a:gd name="connsiteX37" fmla="*/ 1107831 w 3370385"/>
              <a:gd name="connsiteY37" fmla="*/ 1008185 h 2508739"/>
              <a:gd name="connsiteX38" fmla="*/ 1330570 w 3370385"/>
              <a:gd name="connsiteY38" fmla="*/ 1201616 h 2508739"/>
              <a:gd name="connsiteX39" fmla="*/ 1066800 w 3370385"/>
              <a:gd name="connsiteY39" fmla="*/ 1324708 h 2508739"/>
              <a:gd name="connsiteX40" fmla="*/ 1107831 w 3370385"/>
              <a:gd name="connsiteY40" fmla="*/ 1494693 h 2508739"/>
              <a:gd name="connsiteX41" fmla="*/ 1160585 w 3370385"/>
              <a:gd name="connsiteY41" fmla="*/ 1629508 h 2508739"/>
              <a:gd name="connsiteX42" fmla="*/ 1348154 w 3370385"/>
              <a:gd name="connsiteY42" fmla="*/ 1547446 h 2508739"/>
              <a:gd name="connsiteX43" fmla="*/ 1418981 w 3370385"/>
              <a:gd name="connsiteY43" fmla="*/ 1634393 h 2508739"/>
              <a:gd name="connsiteX44" fmla="*/ 1570893 w 3370385"/>
              <a:gd name="connsiteY44" fmla="*/ 1699846 h 2508739"/>
              <a:gd name="connsiteX45" fmla="*/ 1699846 w 3370385"/>
              <a:gd name="connsiteY45" fmla="*/ 1729154 h 2508739"/>
              <a:gd name="connsiteX46" fmla="*/ 1840523 w 3370385"/>
              <a:gd name="connsiteY46" fmla="*/ 1699846 h 2508739"/>
              <a:gd name="connsiteX47" fmla="*/ 1936995 w 3370385"/>
              <a:gd name="connsiteY47" fmla="*/ 1669562 h 2508739"/>
              <a:gd name="connsiteX48" fmla="*/ 2116016 w 3370385"/>
              <a:gd name="connsiteY48" fmla="*/ 1717431 h 2508739"/>
              <a:gd name="connsiteX49" fmla="*/ 2168770 w 3370385"/>
              <a:gd name="connsiteY49" fmla="*/ 1647093 h 2508739"/>
              <a:gd name="connsiteX50" fmla="*/ 2233246 w 3370385"/>
              <a:gd name="connsiteY50" fmla="*/ 1570893 h 2508739"/>
              <a:gd name="connsiteX51" fmla="*/ 2274277 w 3370385"/>
              <a:gd name="connsiteY51" fmla="*/ 1471246 h 2508739"/>
              <a:gd name="connsiteX0" fmla="*/ 2274277 w 3370385"/>
              <a:gd name="connsiteY0" fmla="*/ 1471246 h 2508739"/>
              <a:gd name="connsiteX1" fmla="*/ 3217985 w 3370385"/>
              <a:gd name="connsiteY1" fmla="*/ 2174631 h 2508739"/>
              <a:gd name="connsiteX2" fmla="*/ 3118339 w 3370385"/>
              <a:gd name="connsiteY2" fmla="*/ 2327031 h 2508739"/>
              <a:gd name="connsiteX3" fmla="*/ 3036277 w 3370385"/>
              <a:gd name="connsiteY3" fmla="*/ 2420816 h 2508739"/>
              <a:gd name="connsiteX4" fmla="*/ 2960077 w 3370385"/>
              <a:gd name="connsiteY4" fmla="*/ 2508739 h 2508739"/>
              <a:gd name="connsiteX5" fmla="*/ 767862 w 3370385"/>
              <a:gd name="connsiteY5" fmla="*/ 2338754 h 2508739"/>
              <a:gd name="connsiteX6" fmla="*/ 650631 w 3370385"/>
              <a:gd name="connsiteY6" fmla="*/ 2203939 h 2508739"/>
              <a:gd name="connsiteX7" fmla="*/ 164123 w 3370385"/>
              <a:gd name="connsiteY7" fmla="*/ 2127739 h 2508739"/>
              <a:gd name="connsiteX8" fmla="*/ 93785 w 3370385"/>
              <a:gd name="connsiteY8" fmla="*/ 1998785 h 2508739"/>
              <a:gd name="connsiteX9" fmla="*/ 23446 w 3370385"/>
              <a:gd name="connsiteY9" fmla="*/ 1834662 h 2508739"/>
              <a:gd name="connsiteX10" fmla="*/ 0 w 3370385"/>
              <a:gd name="connsiteY10" fmla="*/ 1729154 h 2508739"/>
              <a:gd name="connsiteX11" fmla="*/ 293077 w 3370385"/>
              <a:gd name="connsiteY11" fmla="*/ 1254370 h 2508739"/>
              <a:gd name="connsiteX12" fmla="*/ 304800 w 3370385"/>
              <a:gd name="connsiteY12" fmla="*/ 1055077 h 2508739"/>
              <a:gd name="connsiteX13" fmla="*/ 345831 w 3370385"/>
              <a:gd name="connsiteY13" fmla="*/ 849923 h 2508739"/>
              <a:gd name="connsiteX14" fmla="*/ 433754 w 3370385"/>
              <a:gd name="connsiteY14" fmla="*/ 638908 h 2508739"/>
              <a:gd name="connsiteX15" fmla="*/ 533400 w 3370385"/>
              <a:gd name="connsiteY15" fmla="*/ 463062 h 2508739"/>
              <a:gd name="connsiteX16" fmla="*/ 674077 w 3370385"/>
              <a:gd name="connsiteY16" fmla="*/ 298939 h 2508739"/>
              <a:gd name="connsiteX17" fmla="*/ 808893 w 3370385"/>
              <a:gd name="connsiteY17" fmla="*/ 175846 h 2508739"/>
              <a:gd name="connsiteX18" fmla="*/ 961293 w 3370385"/>
              <a:gd name="connsiteY18" fmla="*/ 70339 h 2508739"/>
              <a:gd name="connsiteX19" fmla="*/ 1084385 w 3370385"/>
              <a:gd name="connsiteY19" fmla="*/ 0 h 2508739"/>
              <a:gd name="connsiteX20" fmla="*/ 2637693 w 3370385"/>
              <a:gd name="connsiteY20" fmla="*/ 17585 h 2508739"/>
              <a:gd name="connsiteX21" fmla="*/ 3089031 w 3370385"/>
              <a:gd name="connsiteY21" fmla="*/ 158262 h 2508739"/>
              <a:gd name="connsiteX22" fmla="*/ 3229708 w 3370385"/>
              <a:gd name="connsiteY22" fmla="*/ 363416 h 2508739"/>
              <a:gd name="connsiteX23" fmla="*/ 3300046 w 3370385"/>
              <a:gd name="connsiteY23" fmla="*/ 515816 h 2508739"/>
              <a:gd name="connsiteX24" fmla="*/ 3370385 w 3370385"/>
              <a:gd name="connsiteY24" fmla="*/ 656493 h 2508739"/>
              <a:gd name="connsiteX25" fmla="*/ 3100754 w 3370385"/>
              <a:gd name="connsiteY25" fmla="*/ 627185 h 2508739"/>
              <a:gd name="connsiteX26" fmla="*/ 2883877 w 3370385"/>
              <a:gd name="connsiteY26" fmla="*/ 744416 h 2508739"/>
              <a:gd name="connsiteX27" fmla="*/ 2872154 w 3370385"/>
              <a:gd name="connsiteY27" fmla="*/ 855785 h 2508739"/>
              <a:gd name="connsiteX28" fmla="*/ 2772508 w 3370385"/>
              <a:gd name="connsiteY28" fmla="*/ 908539 h 2508739"/>
              <a:gd name="connsiteX29" fmla="*/ 2731477 w 3370385"/>
              <a:gd name="connsiteY29" fmla="*/ 826477 h 2508739"/>
              <a:gd name="connsiteX30" fmla="*/ 2485293 w 3370385"/>
              <a:gd name="connsiteY30" fmla="*/ 973016 h 2508739"/>
              <a:gd name="connsiteX31" fmla="*/ 2473570 w 3370385"/>
              <a:gd name="connsiteY31" fmla="*/ 931985 h 2508739"/>
              <a:gd name="connsiteX32" fmla="*/ 1658816 w 3370385"/>
              <a:gd name="connsiteY32" fmla="*/ 738554 h 2508739"/>
              <a:gd name="connsiteX33" fmla="*/ 1465385 w 3370385"/>
              <a:gd name="connsiteY33" fmla="*/ 679939 h 2508739"/>
              <a:gd name="connsiteX34" fmla="*/ 1339362 w 3370385"/>
              <a:gd name="connsiteY34" fmla="*/ 739775 h 2508739"/>
              <a:gd name="connsiteX35" fmla="*/ 1225062 w 3370385"/>
              <a:gd name="connsiteY35" fmla="*/ 861646 h 2508739"/>
              <a:gd name="connsiteX36" fmla="*/ 1166446 w 3370385"/>
              <a:gd name="connsiteY36" fmla="*/ 920262 h 2508739"/>
              <a:gd name="connsiteX37" fmla="*/ 1107831 w 3370385"/>
              <a:gd name="connsiteY37" fmla="*/ 1008185 h 2508739"/>
              <a:gd name="connsiteX38" fmla="*/ 1330570 w 3370385"/>
              <a:gd name="connsiteY38" fmla="*/ 1201616 h 2508739"/>
              <a:gd name="connsiteX39" fmla="*/ 1066800 w 3370385"/>
              <a:gd name="connsiteY39" fmla="*/ 1324708 h 2508739"/>
              <a:gd name="connsiteX40" fmla="*/ 1107831 w 3370385"/>
              <a:gd name="connsiteY40" fmla="*/ 1494693 h 2508739"/>
              <a:gd name="connsiteX41" fmla="*/ 1160585 w 3370385"/>
              <a:gd name="connsiteY41" fmla="*/ 1629508 h 2508739"/>
              <a:gd name="connsiteX42" fmla="*/ 1348154 w 3370385"/>
              <a:gd name="connsiteY42" fmla="*/ 1547446 h 2508739"/>
              <a:gd name="connsiteX43" fmla="*/ 1418981 w 3370385"/>
              <a:gd name="connsiteY43" fmla="*/ 1634393 h 2508739"/>
              <a:gd name="connsiteX44" fmla="*/ 1570893 w 3370385"/>
              <a:gd name="connsiteY44" fmla="*/ 1699846 h 2508739"/>
              <a:gd name="connsiteX45" fmla="*/ 1699846 w 3370385"/>
              <a:gd name="connsiteY45" fmla="*/ 1729154 h 2508739"/>
              <a:gd name="connsiteX46" fmla="*/ 1840523 w 3370385"/>
              <a:gd name="connsiteY46" fmla="*/ 1699846 h 2508739"/>
              <a:gd name="connsiteX47" fmla="*/ 1936995 w 3370385"/>
              <a:gd name="connsiteY47" fmla="*/ 1669562 h 2508739"/>
              <a:gd name="connsiteX48" fmla="*/ 2116016 w 3370385"/>
              <a:gd name="connsiteY48" fmla="*/ 1717431 h 2508739"/>
              <a:gd name="connsiteX49" fmla="*/ 2168770 w 3370385"/>
              <a:gd name="connsiteY49" fmla="*/ 1647093 h 2508739"/>
              <a:gd name="connsiteX50" fmla="*/ 2233246 w 3370385"/>
              <a:gd name="connsiteY50" fmla="*/ 1570893 h 2508739"/>
              <a:gd name="connsiteX51" fmla="*/ 2274277 w 3370385"/>
              <a:gd name="connsiteY51" fmla="*/ 1471246 h 2508739"/>
              <a:gd name="connsiteX0" fmla="*/ 2274277 w 3370385"/>
              <a:gd name="connsiteY0" fmla="*/ 1471246 h 2508739"/>
              <a:gd name="connsiteX1" fmla="*/ 3217985 w 3370385"/>
              <a:gd name="connsiteY1" fmla="*/ 2174631 h 2508739"/>
              <a:gd name="connsiteX2" fmla="*/ 3118339 w 3370385"/>
              <a:gd name="connsiteY2" fmla="*/ 2327031 h 2508739"/>
              <a:gd name="connsiteX3" fmla="*/ 3036277 w 3370385"/>
              <a:gd name="connsiteY3" fmla="*/ 2420816 h 2508739"/>
              <a:gd name="connsiteX4" fmla="*/ 2960077 w 3370385"/>
              <a:gd name="connsiteY4" fmla="*/ 2508739 h 2508739"/>
              <a:gd name="connsiteX5" fmla="*/ 767862 w 3370385"/>
              <a:gd name="connsiteY5" fmla="*/ 2338754 h 2508739"/>
              <a:gd name="connsiteX6" fmla="*/ 650631 w 3370385"/>
              <a:gd name="connsiteY6" fmla="*/ 2203939 h 2508739"/>
              <a:gd name="connsiteX7" fmla="*/ 164123 w 3370385"/>
              <a:gd name="connsiteY7" fmla="*/ 2127739 h 2508739"/>
              <a:gd name="connsiteX8" fmla="*/ 93785 w 3370385"/>
              <a:gd name="connsiteY8" fmla="*/ 1998785 h 2508739"/>
              <a:gd name="connsiteX9" fmla="*/ 23446 w 3370385"/>
              <a:gd name="connsiteY9" fmla="*/ 1834662 h 2508739"/>
              <a:gd name="connsiteX10" fmla="*/ 0 w 3370385"/>
              <a:gd name="connsiteY10" fmla="*/ 1729154 h 2508739"/>
              <a:gd name="connsiteX11" fmla="*/ 293077 w 3370385"/>
              <a:gd name="connsiteY11" fmla="*/ 1254370 h 2508739"/>
              <a:gd name="connsiteX12" fmla="*/ 304800 w 3370385"/>
              <a:gd name="connsiteY12" fmla="*/ 1055077 h 2508739"/>
              <a:gd name="connsiteX13" fmla="*/ 345831 w 3370385"/>
              <a:gd name="connsiteY13" fmla="*/ 849923 h 2508739"/>
              <a:gd name="connsiteX14" fmla="*/ 433754 w 3370385"/>
              <a:gd name="connsiteY14" fmla="*/ 638908 h 2508739"/>
              <a:gd name="connsiteX15" fmla="*/ 533400 w 3370385"/>
              <a:gd name="connsiteY15" fmla="*/ 463062 h 2508739"/>
              <a:gd name="connsiteX16" fmla="*/ 674077 w 3370385"/>
              <a:gd name="connsiteY16" fmla="*/ 298939 h 2508739"/>
              <a:gd name="connsiteX17" fmla="*/ 808893 w 3370385"/>
              <a:gd name="connsiteY17" fmla="*/ 175846 h 2508739"/>
              <a:gd name="connsiteX18" fmla="*/ 961293 w 3370385"/>
              <a:gd name="connsiteY18" fmla="*/ 70339 h 2508739"/>
              <a:gd name="connsiteX19" fmla="*/ 1084385 w 3370385"/>
              <a:gd name="connsiteY19" fmla="*/ 0 h 2508739"/>
              <a:gd name="connsiteX20" fmla="*/ 2637693 w 3370385"/>
              <a:gd name="connsiteY20" fmla="*/ 17585 h 2508739"/>
              <a:gd name="connsiteX21" fmla="*/ 3089031 w 3370385"/>
              <a:gd name="connsiteY21" fmla="*/ 158262 h 2508739"/>
              <a:gd name="connsiteX22" fmla="*/ 3229708 w 3370385"/>
              <a:gd name="connsiteY22" fmla="*/ 363416 h 2508739"/>
              <a:gd name="connsiteX23" fmla="*/ 3300046 w 3370385"/>
              <a:gd name="connsiteY23" fmla="*/ 515816 h 2508739"/>
              <a:gd name="connsiteX24" fmla="*/ 3370385 w 3370385"/>
              <a:gd name="connsiteY24" fmla="*/ 656493 h 2508739"/>
              <a:gd name="connsiteX25" fmla="*/ 3100754 w 3370385"/>
              <a:gd name="connsiteY25" fmla="*/ 627185 h 2508739"/>
              <a:gd name="connsiteX26" fmla="*/ 2883877 w 3370385"/>
              <a:gd name="connsiteY26" fmla="*/ 744416 h 2508739"/>
              <a:gd name="connsiteX27" fmla="*/ 2872154 w 3370385"/>
              <a:gd name="connsiteY27" fmla="*/ 855785 h 2508739"/>
              <a:gd name="connsiteX28" fmla="*/ 2772508 w 3370385"/>
              <a:gd name="connsiteY28" fmla="*/ 908539 h 2508739"/>
              <a:gd name="connsiteX29" fmla="*/ 2731477 w 3370385"/>
              <a:gd name="connsiteY29" fmla="*/ 826477 h 2508739"/>
              <a:gd name="connsiteX30" fmla="*/ 2485293 w 3370385"/>
              <a:gd name="connsiteY30" fmla="*/ 973016 h 2508739"/>
              <a:gd name="connsiteX31" fmla="*/ 2473570 w 3370385"/>
              <a:gd name="connsiteY31" fmla="*/ 931985 h 2508739"/>
              <a:gd name="connsiteX32" fmla="*/ 1658816 w 3370385"/>
              <a:gd name="connsiteY32" fmla="*/ 738554 h 2508739"/>
              <a:gd name="connsiteX33" fmla="*/ 1465385 w 3370385"/>
              <a:gd name="connsiteY33" fmla="*/ 679939 h 2508739"/>
              <a:gd name="connsiteX34" fmla="*/ 1339362 w 3370385"/>
              <a:gd name="connsiteY34" fmla="*/ 739775 h 2508739"/>
              <a:gd name="connsiteX35" fmla="*/ 1231412 w 3370385"/>
              <a:gd name="connsiteY35" fmla="*/ 842596 h 2508739"/>
              <a:gd name="connsiteX36" fmla="*/ 1166446 w 3370385"/>
              <a:gd name="connsiteY36" fmla="*/ 920262 h 2508739"/>
              <a:gd name="connsiteX37" fmla="*/ 1107831 w 3370385"/>
              <a:gd name="connsiteY37" fmla="*/ 1008185 h 2508739"/>
              <a:gd name="connsiteX38" fmla="*/ 1330570 w 3370385"/>
              <a:gd name="connsiteY38" fmla="*/ 1201616 h 2508739"/>
              <a:gd name="connsiteX39" fmla="*/ 1066800 w 3370385"/>
              <a:gd name="connsiteY39" fmla="*/ 1324708 h 2508739"/>
              <a:gd name="connsiteX40" fmla="*/ 1107831 w 3370385"/>
              <a:gd name="connsiteY40" fmla="*/ 1494693 h 2508739"/>
              <a:gd name="connsiteX41" fmla="*/ 1160585 w 3370385"/>
              <a:gd name="connsiteY41" fmla="*/ 1629508 h 2508739"/>
              <a:gd name="connsiteX42" fmla="*/ 1348154 w 3370385"/>
              <a:gd name="connsiteY42" fmla="*/ 1547446 h 2508739"/>
              <a:gd name="connsiteX43" fmla="*/ 1418981 w 3370385"/>
              <a:gd name="connsiteY43" fmla="*/ 1634393 h 2508739"/>
              <a:gd name="connsiteX44" fmla="*/ 1570893 w 3370385"/>
              <a:gd name="connsiteY44" fmla="*/ 1699846 h 2508739"/>
              <a:gd name="connsiteX45" fmla="*/ 1699846 w 3370385"/>
              <a:gd name="connsiteY45" fmla="*/ 1729154 h 2508739"/>
              <a:gd name="connsiteX46" fmla="*/ 1840523 w 3370385"/>
              <a:gd name="connsiteY46" fmla="*/ 1699846 h 2508739"/>
              <a:gd name="connsiteX47" fmla="*/ 1936995 w 3370385"/>
              <a:gd name="connsiteY47" fmla="*/ 1669562 h 2508739"/>
              <a:gd name="connsiteX48" fmla="*/ 2116016 w 3370385"/>
              <a:gd name="connsiteY48" fmla="*/ 1717431 h 2508739"/>
              <a:gd name="connsiteX49" fmla="*/ 2168770 w 3370385"/>
              <a:gd name="connsiteY49" fmla="*/ 1647093 h 2508739"/>
              <a:gd name="connsiteX50" fmla="*/ 2233246 w 3370385"/>
              <a:gd name="connsiteY50" fmla="*/ 1570893 h 2508739"/>
              <a:gd name="connsiteX51" fmla="*/ 2274277 w 3370385"/>
              <a:gd name="connsiteY51" fmla="*/ 1471246 h 2508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3370385" h="2508739">
                <a:moveTo>
                  <a:pt x="2274277" y="1471246"/>
                </a:moveTo>
                <a:lnTo>
                  <a:pt x="3217985" y="2174631"/>
                </a:lnTo>
                <a:lnTo>
                  <a:pt x="3118339" y="2327031"/>
                </a:lnTo>
                <a:lnTo>
                  <a:pt x="3036277" y="2420816"/>
                </a:lnTo>
                <a:lnTo>
                  <a:pt x="2960077" y="2508739"/>
                </a:lnTo>
                <a:lnTo>
                  <a:pt x="767862" y="2338754"/>
                </a:lnTo>
                <a:lnTo>
                  <a:pt x="650631" y="2203939"/>
                </a:lnTo>
                <a:lnTo>
                  <a:pt x="164123" y="2127739"/>
                </a:lnTo>
                <a:lnTo>
                  <a:pt x="93785" y="1998785"/>
                </a:lnTo>
                <a:lnTo>
                  <a:pt x="23446" y="1834662"/>
                </a:lnTo>
                <a:lnTo>
                  <a:pt x="0" y="1729154"/>
                </a:lnTo>
                <a:lnTo>
                  <a:pt x="293077" y="1254370"/>
                </a:lnTo>
                <a:lnTo>
                  <a:pt x="304800" y="1055077"/>
                </a:lnTo>
                <a:lnTo>
                  <a:pt x="345831" y="849923"/>
                </a:lnTo>
                <a:lnTo>
                  <a:pt x="433754" y="638908"/>
                </a:lnTo>
                <a:lnTo>
                  <a:pt x="533400" y="463062"/>
                </a:lnTo>
                <a:lnTo>
                  <a:pt x="674077" y="298939"/>
                </a:lnTo>
                <a:lnTo>
                  <a:pt x="808893" y="175846"/>
                </a:lnTo>
                <a:lnTo>
                  <a:pt x="961293" y="70339"/>
                </a:lnTo>
                <a:lnTo>
                  <a:pt x="1084385" y="0"/>
                </a:lnTo>
                <a:lnTo>
                  <a:pt x="2637693" y="17585"/>
                </a:lnTo>
                <a:lnTo>
                  <a:pt x="3089031" y="158262"/>
                </a:lnTo>
                <a:lnTo>
                  <a:pt x="3229708" y="363416"/>
                </a:lnTo>
                <a:lnTo>
                  <a:pt x="3300046" y="515816"/>
                </a:lnTo>
                <a:lnTo>
                  <a:pt x="3370385" y="656493"/>
                </a:lnTo>
                <a:lnTo>
                  <a:pt x="3100754" y="627185"/>
                </a:lnTo>
                <a:lnTo>
                  <a:pt x="2883877" y="744416"/>
                </a:lnTo>
                <a:lnTo>
                  <a:pt x="2872154" y="855785"/>
                </a:lnTo>
                <a:lnTo>
                  <a:pt x="2772508" y="908539"/>
                </a:lnTo>
                <a:lnTo>
                  <a:pt x="2731477" y="826477"/>
                </a:lnTo>
                <a:lnTo>
                  <a:pt x="2485293" y="973016"/>
                </a:lnTo>
                <a:lnTo>
                  <a:pt x="2473570" y="931985"/>
                </a:lnTo>
                <a:lnTo>
                  <a:pt x="1658816" y="738554"/>
                </a:lnTo>
                <a:lnTo>
                  <a:pt x="1465385" y="679939"/>
                </a:lnTo>
                <a:lnTo>
                  <a:pt x="1339362" y="739775"/>
                </a:lnTo>
                <a:lnTo>
                  <a:pt x="1231412" y="842596"/>
                </a:lnTo>
                <a:lnTo>
                  <a:pt x="1166446" y="920262"/>
                </a:lnTo>
                <a:lnTo>
                  <a:pt x="1107831" y="1008185"/>
                </a:lnTo>
                <a:lnTo>
                  <a:pt x="1330570" y="1201616"/>
                </a:lnTo>
                <a:lnTo>
                  <a:pt x="1066800" y="1324708"/>
                </a:lnTo>
                <a:lnTo>
                  <a:pt x="1107831" y="1494693"/>
                </a:lnTo>
                <a:lnTo>
                  <a:pt x="1160585" y="1629508"/>
                </a:lnTo>
                <a:lnTo>
                  <a:pt x="1348154" y="1547446"/>
                </a:lnTo>
                <a:lnTo>
                  <a:pt x="1418981" y="1634393"/>
                </a:lnTo>
                <a:lnTo>
                  <a:pt x="1570893" y="1699846"/>
                </a:lnTo>
                <a:lnTo>
                  <a:pt x="1699846" y="1729154"/>
                </a:lnTo>
                <a:lnTo>
                  <a:pt x="1840523" y="1699846"/>
                </a:lnTo>
                <a:lnTo>
                  <a:pt x="1936995" y="1669562"/>
                </a:lnTo>
                <a:lnTo>
                  <a:pt x="2116016" y="1717431"/>
                </a:lnTo>
                <a:lnTo>
                  <a:pt x="2168770" y="1647093"/>
                </a:lnTo>
                <a:lnTo>
                  <a:pt x="2233246" y="1570893"/>
                </a:lnTo>
                <a:lnTo>
                  <a:pt x="2274277" y="1471246"/>
                </a:lnTo>
                <a:close/>
              </a:path>
            </a:pathLst>
          </a:custGeom>
          <a:solidFill>
            <a:srgbClr val="00B050">
              <a:alpha val="50196"/>
            </a:srgbClr>
          </a:solidFill>
          <a:ln w="3810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4072186" y="3715602"/>
            <a:ext cx="17187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 smtClean="0">
                <a:solidFill>
                  <a:srgbClr val="006600"/>
                </a:solidFill>
              </a:rPr>
              <a:t>QNH LKPR</a:t>
            </a:r>
            <a:endParaRPr lang="cs-CZ" sz="2800" dirty="0">
              <a:solidFill>
                <a:srgbClr val="006600"/>
              </a:solidFill>
            </a:endParaRPr>
          </a:p>
        </p:txBody>
      </p:sp>
      <p:sp>
        <p:nvSpPr>
          <p:cNvPr id="10" name="Obdélník 9"/>
          <p:cNvSpPr/>
          <p:nvPr/>
        </p:nvSpPr>
        <p:spPr>
          <a:xfrm>
            <a:off x="4173406" y="4418216"/>
            <a:ext cx="15772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800" b="1" dirty="0" smtClean="0"/>
              <a:t>REG QNH</a:t>
            </a:r>
            <a:endParaRPr lang="cs-CZ" sz="2800" dirty="0"/>
          </a:p>
        </p:txBody>
      </p:sp>
      <p:sp>
        <p:nvSpPr>
          <p:cNvPr id="14" name="Obdélník 13"/>
          <p:cNvSpPr/>
          <p:nvPr/>
        </p:nvSpPr>
        <p:spPr>
          <a:xfrm>
            <a:off x="3534239" y="2096384"/>
            <a:ext cx="108074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i="1" dirty="0" smtClean="0">
                <a:solidFill>
                  <a:srgbClr val="006600"/>
                </a:solidFill>
              </a:rPr>
              <a:t>3500 ft</a:t>
            </a:r>
            <a:endParaRPr lang="cs-CZ" sz="2400" i="1" dirty="0">
              <a:solidFill>
                <a:srgbClr val="006600"/>
              </a:solidFill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3365864" y="1477846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i="1" dirty="0" smtClean="0"/>
              <a:t>FL65</a:t>
            </a:r>
            <a:endParaRPr lang="cs-CZ" sz="2400" i="1" dirty="0"/>
          </a:p>
        </p:txBody>
      </p:sp>
      <p:sp>
        <p:nvSpPr>
          <p:cNvPr id="16" name="Obdélník 15"/>
          <p:cNvSpPr/>
          <p:nvPr/>
        </p:nvSpPr>
        <p:spPr>
          <a:xfrm>
            <a:off x="1996638" y="3487617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i="1" dirty="0" smtClean="0"/>
              <a:t>FL75</a:t>
            </a:r>
            <a:endParaRPr lang="cs-CZ" sz="2400" i="1" dirty="0"/>
          </a:p>
        </p:txBody>
      </p:sp>
      <p:sp>
        <p:nvSpPr>
          <p:cNvPr id="17" name="Obdélník 16"/>
          <p:cNvSpPr/>
          <p:nvPr/>
        </p:nvSpPr>
        <p:spPr>
          <a:xfrm>
            <a:off x="1613359" y="4268954"/>
            <a:ext cx="7665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2400" b="1" i="1" dirty="0" smtClean="0"/>
              <a:t>FL95</a:t>
            </a:r>
            <a:endParaRPr lang="cs-CZ" sz="2400" i="1" dirty="0"/>
          </a:p>
        </p:txBody>
      </p:sp>
      <p:sp>
        <p:nvSpPr>
          <p:cNvPr id="19" name="Zástupný symbol pro obsah 2"/>
          <p:cNvSpPr>
            <a:spLocks noGrp="1"/>
          </p:cNvSpPr>
          <p:nvPr>
            <p:ph idx="1"/>
          </p:nvPr>
        </p:nvSpPr>
        <p:spPr>
          <a:xfrm>
            <a:off x="182378" y="556530"/>
            <a:ext cx="8234791" cy="602912"/>
          </a:xfrm>
          <a:noFill/>
        </p:spPr>
        <p:txBody>
          <a:bodyPr/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Wingdings" panose="05000000000000000000" pitchFamily="2" charset="2"/>
              <a:buChar char=""/>
            </a:pPr>
            <a:r>
              <a:rPr lang="cs-CZ" altLang="cs-CZ" sz="24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Např. pod TMA Praha (do převodní </a:t>
            </a:r>
            <a:r>
              <a:rPr lang="cs-CZ" altLang="cs-CZ" sz="2400" b="1" dirty="0" err="1" smtClean="0">
                <a:solidFill>
                  <a:srgbClr val="0070C0"/>
                </a:solidFill>
              </a:rPr>
              <a:t>nadm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. </a:t>
            </a:r>
            <a:r>
              <a:rPr lang="cs-CZ" altLang="cs-CZ" sz="2400" b="1" dirty="0" smtClean="0">
                <a:solidFill>
                  <a:srgbClr val="0070C0"/>
                </a:solidFill>
              </a:rPr>
              <a:t>výšky):</a:t>
            </a:r>
          </a:p>
        </p:txBody>
      </p:sp>
      <p:sp>
        <p:nvSpPr>
          <p:cNvPr id="22" name="Obdélník 21"/>
          <p:cNvSpPr/>
          <p:nvPr/>
        </p:nvSpPr>
        <p:spPr>
          <a:xfrm>
            <a:off x="4577132" y="2396222"/>
            <a:ext cx="708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i="1" dirty="0" smtClean="0">
                <a:solidFill>
                  <a:srgbClr val="006600"/>
                </a:solidFill>
              </a:rPr>
              <a:t>2000 ft</a:t>
            </a:r>
            <a:endParaRPr lang="cs-CZ" sz="1400" i="1" dirty="0">
              <a:solidFill>
                <a:srgbClr val="006600"/>
              </a:solidFill>
            </a:endParaRPr>
          </a:p>
        </p:txBody>
      </p:sp>
      <p:sp>
        <p:nvSpPr>
          <p:cNvPr id="23" name="Obdélník 22"/>
          <p:cNvSpPr/>
          <p:nvPr/>
        </p:nvSpPr>
        <p:spPr>
          <a:xfrm>
            <a:off x="4577132" y="3538062"/>
            <a:ext cx="70884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1400" b="1" i="1" dirty="0" smtClean="0">
                <a:solidFill>
                  <a:srgbClr val="006600"/>
                </a:solidFill>
              </a:rPr>
              <a:t>2500 ft</a:t>
            </a:r>
            <a:endParaRPr lang="cs-CZ" sz="1400" i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25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ctrTitle"/>
          </p:nvPr>
        </p:nvSpPr>
        <p:spPr>
          <a:xfrm>
            <a:off x="282575" y="268288"/>
            <a:ext cx="6858000" cy="1377950"/>
          </a:xfrm>
        </p:spPr>
        <p:txBody>
          <a:bodyPr/>
          <a:lstStyle/>
          <a:p>
            <a:pPr eaLnBrk="1" hangingPunct="1"/>
            <a:r>
              <a:rPr lang="cs-CZ" altLang="cs-CZ" dirty="0" smtClean="0">
                <a:latin typeface="Arial" charset="0"/>
                <a:cs typeface="Arial" charset="0"/>
              </a:rPr>
              <a:t>Děkuji za pozornost…</a:t>
            </a:r>
          </a:p>
        </p:txBody>
      </p:sp>
      <p:sp>
        <p:nvSpPr>
          <p:cNvPr id="6147" name="Podnadpis 2"/>
          <p:cNvSpPr>
            <a:spLocks noGrp="1"/>
          </p:cNvSpPr>
          <p:nvPr>
            <p:ph type="subTitle" idx="1"/>
          </p:nvPr>
        </p:nvSpPr>
        <p:spPr>
          <a:xfrm>
            <a:off x="282575" y="1768475"/>
            <a:ext cx="6858000" cy="1655763"/>
          </a:xfrm>
        </p:spPr>
        <p:txBody>
          <a:bodyPr/>
          <a:lstStyle/>
          <a:p>
            <a:pPr eaLnBrk="1" hangingPunct="1"/>
            <a:r>
              <a:rPr lang="cs-CZ" altLang="cs-CZ" dirty="0" smtClean="0"/>
              <a:t>… a za využívání našich služeb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8"/>
            <a:ext cx="8912737" cy="4861673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LETOVÁ INFORMAČNÍ SLUŽBA: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Jakékoliv informace užitečné pro průběh letu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Na vyžádání pilota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Z vlastní iniciativy FIC, </a:t>
            </a:r>
            <a:r>
              <a:rPr lang="cs-CZ" altLang="cs-CZ" sz="2800" b="1" u="sng" dirty="0" smtClean="0"/>
              <a:t>je-li to proveditelné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Nezbavuje pilota odpovědnosti za průběh letu, vyhnutí se prostorům apod.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ATS poskytované FIC </a:t>
            </a:r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44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8"/>
            <a:ext cx="8912737" cy="4861673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POHOTOVOSTNÍ SLUŽBA: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Pomoc letadlu v nouzi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Spolupráce se službou pátrání a s dalšími stanovišti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Nebojte se ozvat!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/>
              <a:t>Popište svůj problém, společně jej vyřešíme!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ATS poskytované FIC </a:t>
            </a:r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Praha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1026" name="Picture 2" descr="CDN medi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697" y="4297031"/>
            <a:ext cx="3912333" cy="2077524"/>
          </a:xfrm>
          <a:prstGeom prst="rect">
            <a:avLst/>
          </a:prstGeom>
          <a:ln>
            <a:noFill/>
          </a:ln>
          <a:effectLst>
            <a:softEdge rad="508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56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Komunikace s FIC Praha: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819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Komunikace s FIC </a:t>
            </a:r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Praha: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51" y="659397"/>
            <a:ext cx="7512875" cy="513212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150" y="675556"/>
            <a:ext cx="7934449" cy="50998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134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Komunikace s FIC </a:t>
            </a:r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Praha: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2351" y="659397"/>
            <a:ext cx="7512875" cy="5132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655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8"/>
            <a:ext cx="8912737" cy="4861673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u="sng" dirty="0">
                <a:solidFill>
                  <a:srgbClr val="0070C0"/>
                </a:solidFill>
              </a:rPr>
              <a:t>DOPORUČENÍ: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Laďte </a:t>
            </a:r>
            <a:r>
              <a:rPr lang="cs-CZ" altLang="cs-CZ" sz="2800" b="1" dirty="0"/>
              <a:t>se vždy na správnou frekvenci podle sektoru 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Předejte nám základní </a:t>
            </a:r>
            <a:r>
              <a:rPr lang="cs-CZ" altLang="cs-CZ" sz="2800" b="1" dirty="0"/>
              <a:t>údaje o vašem letu </a:t>
            </a:r>
            <a:r>
              <a:rPr lang="cs-CZ" altLang="cs-CZ" sz="2800" b="1" dirty="0" smtClean="0"/>
              <a:t>                            </a:t>
            </a:r>
            <a:r>
              <a:rPr lang="cs-CZ" altLang="cs-CZ" sz="2800" b="1" u="sng" dirty="0" smtClean="0"/>
              <a:t>včetně  aktuální hladiny</a:t>
            </a:r>
            <a:r>
              <a:rPr lang="cs-CZ" altLang="cs-CZ" sz="2800" b="1" dirty="0" smtClean="0"/>
              <a:t>:</a:t>
            </a: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dirty="0" smtClean="0"/>
              <a:t>	</a:t>
            </a:r>
            <a:r>
              <a:rPr lang="cs-CZ" altLang="cs-CZ" sz="2800" b="1" dirty="0" smtClean="0">
                <a:solidFill>
                  <a:srgbClr val="006600"/>
                </a:solidFill>
              </a:rPr>
              <a:t>„</a:t>
            </a:r>
            <a:r>
              <a:rPr lang="cs-CZ" altLang="cs-CZ" sz="2800" b="1" i="1" dirty="0" smtClean="0">
                <a:solidFill>
                  <a:srgbClr val="006600"/>
                </a:solidFill>
              </a:rPr>
              <a:t>OKABC, C172 bez FPL ve FL75 z LOWL do LKCS“</a:t>
            </a:r>
            <a:endParaRPr lang="cs-CZ" altLang="cs-CZ" sz="2800" b="1" i="1" dirty="0" smtClean="0">
              <a:solidFill>
                <a:srgbClr val="00660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Opuštění </a:t>
            </a:r>
            <a:r>
              <a:rPr lang="cs-CZ" altLang="cs-CZ" sz="2800" b="1" dirty="0"/>
              <a:t>frekvence pouze oznamujte,                          </a:t>
            </a:r>
            <a:r>
              <a:rPr lang="cs-CZ" altLang="cs-CZ" sz="2800" b="1" dirty="0" smtClean="0"/>
              <a:t>  sami </a:t>
            </a:r>
            <a:r>
              <a:rPr lang="cs-CZ" altLang="cs-CZ" sz="2800" b="1" dirty="0"/>
              <a:t>se včas laďte na další stanoviště</a:t>
            </a:r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Komunikace s FIC </a:t>
            </a:r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Praha: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76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2248" y="1512882"/>
            <a:ext cx="6886819" cy="4225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876528"/>
            <a:ext cx="8574088" cy="4861673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cs-CZ" altLang="cs-CZ" sz="2800" b="1" u="sng" dirty="0" smtClean="0">
                <a:solidFill>
                  <a:srgbClr val="0070C0"/>
                </a:solidFill>
              </a:rPr>
              <a:t>Pár tipů pro nezahlcování frekvence:</a:t>
            </a:r>
            <a:endParaRPr lang="cs-CZ" altLang="cs-CZ" sz="2800" b="1" u="sng" dirty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STAND-BY znamená ČEKEJTE</a:t>
            </a: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MONITORUJTE znamená už se znovu neohlašujte</a:t>
            </a:r>
            <a:endParaRPr lang="cs-CZ" altLang="cs-CZ" sz="2800" b="1" dirty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Při špatném spojení zavolejte později či z větší výšky, případně zkuste sousední frekvenci</a:t>
            </a:r>
            <a:endParaRPr lang="cs-CZ" altLang="cs-CZ" sz="2800" b="1" dirty="0"/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Pozdravit stačí jednou </a:t>
            </a:r>
            <a:r>
              <a:rPr lang="cs-CZ" altLang="cs-CZ" sz="2800" b="1" dirty="0" smtClean="0">
                <a:sym typeface="Wingdings" panose="05000000000000000000" pitchFamily="2" charset="2"/>
              </a:rPr>
              <a:t></a:t>
            </a:r>
            <a:endParaRPr lang="cs-CZ" altLang="cs-CZ" sz="2800" b="1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sp>
        <p:nvSpPr>
          <p:cNvPr id="8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>
                <a:solidFill>
                  <a:srgbClr val="0070C0"/>
                </a:solidFill>
                <a:latin typeface="Arial" charset="0"/>
                <a:cs typeface="Arial" charset="0"/>
              </a:rPr>
              <a:t>Komunikace s FIC </a:t>
            </a:r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Praha: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470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 bwMode="auto">
          <a:xfrm>
            <a:off x="34170" y="68952"/>
            <a:ext cx="8431456" cy="644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  <a:lvl2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2pPr>
            <a:lvl3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3pPr>
            <a:lvl4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4pPr>
            <a:lvl5pPr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5pPr>
            <a:lvl6pPr marL="4572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6pPr>
            <a:lvl7pPr marL="9144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7pPr>
            <a:lvl8pPr marL="13716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8pPr>
            <a:lvl9pPr marL="1828800" algn="l" defTabSz="685800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Arial" charset="0"/>
                <a:cs typeface="Arial" charset="0"/>
              </a:defRPr>
            </a:lvl9pPr>
          </a:lstStyle>
          <a:p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Změny v roce </a:t>
            </a:r>
            <a:r>
              <a:rPr lang="cs-CZ" altLang="cs-CZ" sz="3600" dirty="0" smtClean="0">
                <a:solidFill>
                  <a:srgbClr val="0070C0"/>
                </a:solidFill>
                <a:latin typeface="Arial" charset="0"/>
                <a:cs typeface="Arial" charset="0"/>
              </a:rPr>
              <a:t>2023:</a:t>
            </a:r>
            <a:endParaRPr lang="cs-CZ" altLang="cs-CZ" sz="3600" dirty="0" smtClean="0">
              <a:solidFill>
                <a:srgbClr val="0070C0"/>
              </a:solidFill>
              <a:latin typeface="Arial" charset="0"/>
              <a:cs typeface="Arial" charset="0"/>
            </a:endParaRPr>
          </a:p>
        </p:txBody>
      </p:sp>
      <p:sp>
        <p:nvSpPr>
          <p:cNvPr id="34" name="Zástupný symbol pro obsah 2"/>
          <p:cNvSpPr>
            <a:spLocks noGrp="1"/>
          </p:cNvSpPr>
          <p:nvPr>
            <p:ph idx="1"/>
          </p:nvPr>
        </p:nvSpPr>
        <p:spPr>
          <a:xfrm>
            <a:off x="282697" y="1111910"/>
            <a:ext cx="8912737" cy="3213905"/>
          </a:xfrm>
          <a:solidFill>
            <a:srgbClr val="FFFFFF">
              <a:alpha val="80000"/>
            </a:srgbClr>
          </a:solidFill>
        </p:spPr>
        <p:txBody>
          <a:bodyPr/>
          <a:lstStyle/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"/>
            </a:pPr>
            <a:r>
              <a:rPr lang="cs-CZ" altLang="cs-CZ" sz="2800" b="1" dirty="0" smtClean="0">
                <a:solidFill>
                  <a:srgbClr val="0070C0"/>
                </a:solidFill>
              </a:rPr>
              <a:t> 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Letiště 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České </a:t>
            </a:r>
            <a:r>
              <a:rPr lang="cs-CZ" altLang="cs-CZ" sz="2800" b="1" dirty="0" smtClean="0">
                <a:solidFill>
                  <a:srgbClr val="0070C0"/>
                </a:solidFill>
              </a:rPr>
              <a:t>Budějovice (IFR provoz od 07/2023)</a:t>
            </a:r>
            <a:endParaRPr lang="cs-CZ" altLang="cs-CZ" sz="2800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Nové povinnosti pro piloty v souvislosti                               s ATZ, TMA a RMZ1 České Budějovice</a:t>
            </a:r>
            <a:endParaRPr lang="cs-CZ" altLang="cs-CZ" sz="2800" b="1" dirty="0"/>
          </a:p>
          <a:p>
            <a:pPr lvl="1">
              <a:spcBef>
                <a:spcPts val="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endParaRPr lang="cs-CZ" altLang="cs-CZ" sz="2800" b="1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  <a:p>
            <a:pPr marL="0" indent="0" eaLnBrk="1" hangingPunct="1">
              <a:spcBef>
                <a:spcPts val="0"/>
              </a:spcBef>
              <a:spcAft>
                <a:spcPts val="1800"/>
              </a:spcAft>
              <a:buFont typeface="Georgia" pitchFamily="18" charset="0"/>
              <a:buNone/>
            </a:pPr>
            <a:endParaRPr lang="cs-CZ" altLang="cs-CZ" sz="2800" dirty="0" smtClean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2"/>
          <a:srcRect l="30921" t="14130" r="6689" b="13900"/>
          <a:stretch/>
        </p:blipFill>
        <p:spPr>
          <a:xfrm>
            <a:off x="4408443" y="3294185"/>
            <a:ext cx="3920804" cy="2174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184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PT Prezentace CZ -  nové logo">
  <a:themeElements>
    <a:clrScheme name="RLP">
      <a:dk1>
        <a:srgbClr val="000000"/>
      </a:dk1>
      <a:lt1>
        <a:sysClr val="window" lastClr="FFFFFF"/>
      </a:lt1>
      <a:dk2>
        <a:srgbClr val="00205B"/>
      </a:dk2>
      <a:lt2>
        <a:srgbClr val="00A9E0"/>
      </a:lt2>
      <a:accent1>
        <a:srgbClr val="007396"/>
      </a:accent1>
      <a:accent2>
        <a:srgbClr val="5F2167"/>
      </a:accent2>
      <a:accent3>
        <a:srgbClr val="C8102E"/>
      </a:accent3>
      <a:accent4>
        <a:srgbClr val="C87B00"/>
      </a:accent4>
      <a:accent5>
        <a:srgbClr val="00A787"/>
      </a:accent5>
      <a:accent6>
        <a:srgbClr val="94BB1E"/>
      </a:accent6>
      <a:hlink>
        <a:srgbClr val="00205B"/>
      </a:hlink>
      <a:folHlink>
        <a:srgbClr val="AE0077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e_CZ" id="{EB2BBE68-342C-43CC-A936-F8A138E0FBB9}" vid="{C92128D4-03B3-42C4-81B5-395B16ACF461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PPT Prezentace CZ -  nové logo</Template>
  <TotalTime>1953</TotalTime>
  <Words>433</Words>
  <Application>Microsoft Office PowerPoint</Application>
  <PresentationFormat>Předvádění na obrazovce (4:3)</PresentationFormat>
  <Paragraphs>81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Georgia</vt:lpstr>
      <vt:lpstr>Wingdings</vt:lpstr>
      <vt:lpstr>PPT Prezentace CZ -  nové logo</vt:lpstr>
      <vt:lpstr>Letové informační středisko FIC Praha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Děkuji za pozornost…</vt:lpstr>
    </vt:vector>
  </TitlesOfParts>
  <Company>ŘLP ČR, s.p., Navigační 787, Jeneč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Rozšíření prostoru odpovědnosti  FIC Praha od 28.2.2019</dc:title>
  <dc:creator>Michal Dvořák</dc:creator>
  <cp:lastModifiedBy>DVORAK Michal</cp:lastModifiedBy>
  <cp:revision>112</cp:revision>
  <dcterms:created xsi:type="dcterms:W3CDTF">2019-01-10T10:12:47Z</dcterms:created>
  <dcterms:modified xsi:type="dcterms:W3CDTF">2024-01-11T16:09:19Z</dcterms:modified>
</cp:coreProperties>
</file>